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9" r:id="rId2"/>
    <p:sldId id="277" r:id="rId3"/>
    <p:sldId id="260" r:id="rId4"/>
    <p:sldId id="283" r:id="rId5"/>
    <p:sldId id="261" r:id="rId6"/>
    <p:sldId id="285" r:id="rId7"/>
    <p:sldId id="289" r:id="rId8"/>
    <p:sldId id="262" r:id="rId9"/>
    <p:sldId id="286" r:id="rId10"/>
    <p:sldId id="290" r:id="rId11"/>
    <p:sldId id="273" r:id="rId12"/>
    <p:sldId id="267" r:id="rId13"/>
    <p:sldId id="287" r:id="rId14"/>
    <p:sldId id="282" r:id="rId15"/>
    <p:sldId id="291" r:id="rId16"/>
    <p:sldId id="276" r:id="rId17"/>
    <p:sldId id="288" r:id="rId18"/>
    <p:sldId id="292" r:id="rId19"/>
    <p:sldId id="275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EEE"/>
    <a:srgbClr val="1B3083"/>
    <a:srgbClr val="00793A"/>
    <a:srgbClr val="B6DCE1"/>
    <a:srgbClr val="3A3873"/>
    <a:srgbClr val="DCB067"/>
    <a:srgbClr val="FBBB01"/>
    <a:srgbClr val="FCF7B6"/>
    <a:srgbClr val="2C318C"/>
    <a:srgbClr val="E2B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D4506B-0205-4D46-CD1E-720E43D842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5124A4-EB52-B9C2-E107-D1D13CDBA5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465C6-9210-45C7-9BA9-C1330A54A3F6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85A77F-D647-725B-BE6D-0B3FD052C7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905F9-6732-6034-AB48-FB1BC0D18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78DD-A335-410E-95C0-BB4285BD0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55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BA4C2-FF18-4BC0-9CBB-04F4FE38A0C4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AC13-2E54-472F-B2AC-2467B77EB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93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67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29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3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07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3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68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30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473CD060-1D49-1759-2558-9FD67AC8D9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8190" y="2965971"/>
            <a:ext cx="3642364" cy="3241658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303EB55C-E863-1D81-E556-9986716BC4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0858" y="3860043"/>
            <a:ext cx="2797735" cy="2489949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FA085E6-EFB3-B6EA-A701-F0611DF5FC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14047" y="2623962"/>
            <a:ext cx="2797735" cy="2489949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3513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42BC9EB-E11E-62F8-E917-E2AFC1AC66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7698" y="2708900"/>
            <a:ext cx="8396604" cy="2295947"/>
          </a:xfrm>
          <a:custGeom>
            <a:avLst/>
            <a:gdLst>
              <a:gd name="connsiteX0" fmla="*/ 1322387 w 12191999"/>
              <a:gd name="connsiteY0" fmla="*/ 1241425 h 3333750"/>
              <a:gd name="connsiteX1" fmla="*/ 1328737 w 12191999"/>
              <a:gd name="connsiteY1" fmla="*/ 1241425 h 3333750"/>
              <a:gd name="connsiteX2" fmla="*/ 1335087 w 12191999"/>
              <a:gd name="connsiteY2" fmla="*/ 1242225 h 3333750"/>
              <a:gd name="connsiteX3" fmla="*/ 1341040 w 12191999"/>
              <a:gd name="connsiteY3" fmla="*/ 1243024 h 3333750"/>
              <a:gd name="connsiteX4" fmla="*/ 1346200 w 12191999"/>
              <a:gd name="connsiteY4" fmla="*/ 1244623 h 3333750"/>
              <a:gd name="connsiteX5" fmla="*/ 1350168 w 12191999"/>
              <a:gd name="connsiteY5" fmla="*/ 1246222 h 3333750"/>
              <a:gd name="connsiteX6" fmla="*/ 1353343 w 12191999"/>
              <a:gd name="connsiteY6" fmla="*/ 1248221 h 3333750"/>
              <a:gd name="connsiteX7" fmla="*/ 1356519 w 12191999"/>
              <a:gd name="connsiteY7" fmla="*/ 1251019 h 3333750"/>
              <a:gd name="connsiteX8" fmla="*/ 1358503 w 12191999"/>
              <a:gd name="connsiteY8" fmla="*/ 1253417 h 3333750"/>
              <a:gd name="connsiteX9" fmla="*/ 1360487 w 12191999"/>
              <a:gd name="connsiteY9" fmla="*/ 1256215 h 3333750"/>
              <a:gd name="connsiteX10" fmla="*/ 1361678 w 12191999"/>
              <a:gd name="connsiteY10" fmla="*/ 1259413 h 3333750"/>
              <a:gd name="connsiteX11" fmla="*/ 1362472 w 12191999"/>
              <a:gd name="connsiteY11" fmla="*/ 1262211 h 3333750"/>
              <a:gd name="connsiteX12" fmla="*/ 1363265 w 12191999"/>
              <a:gd name="connsiteY12" fmla="*/ 1265809 h 3333750"/>
              <a:gd name="connsiteX13" fmla="*/ 1364059 w 12191999"/>
              <a:gd name="connsiteY13" fmla="*/ 1272604 h 3333750"/>
              <a:gd name="connsiteX14" fmla="*/ 1364456 w 12191999"/>
              <a:gd name="connsiteY14" fmla="*/ 1279399 h 3333750"/>
              <a:gd name="connsiteX15" fmla="*/ 1365647 w 12191999"/>
              <a:gd name="connsiteY15" fmla="*/ 1286195 h 3333750"/>
              <a:gd name="connsiteX16" fmla="*/ 1366837 w 12191999"/>
              <a:gd name="connsiteY16" fmla="*/ 1292591 h 3333750"/>
              <a:gd name="connsiteX17" fmla="*/ 1366837 w 12191999"/>
              <a:gd name="connsiteY17" fmla="*/ 1298187 h 3333750"/>
              <a:gd name="connsiteX18" fmla="*/ 1365647 w 12191999"/>
              <a:gd name="connsiteY18" fmla="*/ 1302584 h 3333750"/>
              <a:gd name="connsiteX19" fmla="*/ 1363662 w 12191999"/>
              <a:gd name="connsiteY19" fmla="*/ 1306981 h 3333750"/>
              <a:gd name="connsiteX20" fmla="*/ 1360884 w 12191999"/>
              <a:gd name="connsiteY20" fmla="*/ 1310578 h 3333750"/>
              <a:gd name="connsiteX21" fmla="*/ 1358106 w 12191999"/>
              <a:gd name="connsiteY21" fmla="*/ 1314176 h 3333750"/>
              <a:gd name="connsiteX22" fmla="*/ 1354137 w 12191999"/>
              <a:gd name="connsiteY22" fmla="*/ 1316574 h 3333750"/>
              <a:gd name="connsiteX23" fmla="*/ 1349772 w 12191999"/>
              <a:gd name="connsiteY23" fmla="*/ 1319373 h 3333750"/>
              <a:gd name="connsiteX24" fmla="*/ 1345009 w 12191999"/>
              <a:gd name="connsiteY24" fmla="*/ 1321371 h 3333750"/>
              <a:gd name="connsiteX25" fmla="*/ 1339453 w 12191999"/>
              <a:gd name="connsiteY25" fmla="*/ 1323370 h 3333750"/>
              <a:gd name="connsiteX26" fmla="*/ 1328737 w 12191999"/>
              <a:gd name="connsiteY26" fmla="*/ 1326967 h 3333750"/>
              <a:gd name="connsiteX27" fmla="*/ 1304528 w 12191999"/>
              <a:gd name="connsiteY27" fmla="*/ 1332963 h 3333750"/>
              <a:gd name="connsiteX28" fmla="*/ 1300162 w 12191999"/>
              <a:gd name="connsiteY28" fmla="*/ 1333763 h 3333750"/>
              <a:gd name="connsiteX29" fmla="*/ 1296590 w 12191999"/>
              <a:gd name="connsiteY29" fmla="*/ 1334962 h 3333750"/>
              <a:gd name="connsiteX30" fmla="*/ 1289050 w 12191999"/>
              <a:gd name="connsiteY30" fmla="*/ 1335362 h 3333750"/>
              <a:gd name="connsiteX31" fmla="*/ 1281112 w 12191999"/>
              <a:gd name="connsiteY31" fmla="*/ 1336561 h 3333750"/>
              <a:gd name="connsiteX32" fmla="*/ 1273571 w 12191999"/>
              <a:gd name="connsiteY32" fmla="*/ 1338560 h 3333750"/>
              <a:gd name="connsiteX33" fmla="*/ 1265634 w 12191999"/>
              <a:gd name="connsiteY33" fmla="*/ 1340558 h 3333750"/>
              <a:gd name="connsiteX34" fmla="*/ 1249759 w 12191999"/>
              <a:gd name="connsiteY34" fmla="*/ 1344556 h 3333750"/>
              <a:gd name="connsiteX35" fmla="*/ 1234281 w 12191999"/>
              <a:gd name="connsiteY35" fmla="*/ 1349352 h 3333750"/>
              <a:gd name="connsiteX36" fmla="*/ 1226740 w 12191999"/>
              <a:gd name="connsiteY36" fmla="*/ 1350951 h 3333750"/>
              <a:gd name="connsiteX37" fmla="*/ 1219596 w 12191999"/>
              <a:gd name="connsiteY37" fmla="*/ 1352150 h 3333750"/>
              <a:gd name="connsiteX38" fmla="*/ 1212452 w 12191999"/>
              <a:gd name="connsiteY38" fmla="*/ 1352550 h 3333750"/>
              <a:gd name="connsiteX39" fmla="*/ 1205706 w 12191999"/>
              <a:gd name="connsiteY39" fmla="*/ 1352150 h 3333750"/>
              <a:gd name="connsiteX40" fmla="*/ 1199356 w 12191999"/>
              <a:gd name="connsiteY40" fmla="*/ 1350551 h 3333750"/>
              <a:gd name="connsiteX41" fmla="*/ 1196180 w 12191999"/>
              <a:gd name="connsiteY41" fmla="*/ 1349352 h 3333750"/>
              <a:gd name="connsiteX42" fmla="*/ 1193402 w 12191999"/>
              <a:gd name="connsiteY42" fmla="*/ 1347753 h 3333750"/>
              <a:gd name="connsiteX43" fmla="*/ 1190624 w 12191999"/>
              <a:gd name="connsiteY43" fmla="*/ 1345755 h 3333750"/>
              <a:gd name="connsiteX44" fmla="*/ 1188243 w 12191999"/>
              <a:gd name="connsiteY44" fmla="*/ 1343756 h 3333750"/>
              <a:gd name="connsiteX45" fmla="*/ 1185465 w 12191999"/>
              <a:gd name="connsiteY45" fmla="*/ 1340958 h 3333750"/>
              <a:gd name="connsiteX46" fmla="*/ 1183084 w 12191999"/>
              <a:gd name="connsiteY46" fmla="*/ 1338160 h 3333750"/>
              <a:gd name="connsiteX47" fmla="*/ 1181099 w 12191999"/>
              <a:gd name="connsiteY47" fmla="*/ 1334962 h 3333750"/>
              <a:gd name="connsiteX48" fmla="*/ 1179512 w 12191999"/>
              <a:gd name="connsiteY48" fmla="*/ 1332164 h 3333750"/>
              <a:gd name="connsiteX49" fmla="*/ 1178321 w 12191999"/>
              <a:gd name="connsiteY49" fmla="*/ 1329366 h 3333750"/>
              <a:gd name="connsiteX50" fmla="*/ 1177924 w 12191999"/>
              <a:gd name="connsiteY50" fmla="*/ 1326967 h 3333750"/>
              <a:gd name="connsiteX51" fmla="*/ 1177924 w 12191999"/>
              <a:gd name="connsiteY51" fmla="*/ 1324569 h 3333750"/>
              <a:gd name="connsiteX52" fmla="*/ 1178321 w 12191999"/>
              <a:gd name="connsiteY52" fmla="*/ 1322570 h 3333750"/>
              <a:gd name="connsiteX53" fmla="*/ 1178718 w 12191999"/>
              <a:gd name="connsiteY53" fmla="*/ 1320572 h 3333750"/>
              <a:gd name="connsiteX54" fmla="*/ 1179909 w 12191999"/>
              <a:gd name="connsiteY54" fmla="*/ 1318973 h 3333750"/>
              <a:gd name="connsiteX55" fmla="*/ 1181496 w 12191999"/>
              <a:gd name="connsiteY55" fmla="*/ 1317374 h 3333750"/>
              <a:gd name="connsiteX56" fmla="*/ 1183480 w 12191999"/>
              <a:gd name="connsiteY56" fmla="*/ 1315775 h 3333750"/>
              <a:gd name="connsiteX57" fmla="*/ 1188243 w 12191999"/>
              <a:gd name="connsiteY57" fmla="*/ 1312977 h 3333750"/>
              <a:gd name="connsiteX58" fmla="*/ 1193402 w 12191999"/>
              <a:gd name="connsiteY58" fmla="*/ 1310978 h 3333750"/>
              <a:gd name="connsiteX59" fmla="*/ 1200149 w 12191999"/>
              <a:gd name="connsiteY59" fmla="*/ 1308980 h 3333750"/>
              <a:gd name="connsiteX60" fmla="*/ 1214040 w 12191999"/>
              <a:gd name="connsiteY60" fmla="*/ 1305382 h 3333750"/>
              <a:gd name="connsiteX61" fmla="*/ 1228327 w 12191999"/>
              <a:gd name="connsiteY61" fmla="*/ 1302184 h 3333750"/>
              <a:gd name="connsiteX62" fmla="*/ 1235074 w 12191999"/>
              <a:gd name="connsiteY62" fmla="*/ 1300585 h 3333750"/>
              <a:gd name="connsiteX63" fmla="*/ 1241821 w 12191999"/>
              <a:gd name="connsiteY63" fmla="*/ 1298587 h 3333750"/>
              <a:gd name="connsiteX64" fmla="*/ 1247378 w 12191999"/>
              <a:gd name="connsiteY64" fmla="*/ 1296188 h 3333750"/>
              <a:gd name="connsiteX65" fmla="*/ 1251743 w 12191999"/>
              <a:gd name="connsiteY65" fmla="*/ 1292990 h 3333750"/>
              <a:gd name="connsiteX66" fmla="*/ 1257696 w 12191999"/>
              <a:gd name="connsiteY66" fmla="*/ 1288593 h 3333750"/>
              <a:gd name="connsiteX67" fmla="*/ 1263650 w 12191999"/>
              <a:gd name="connsiteY67" fmla="*/ 1284596 h 3333750"/>
              <a:gd name="connsiteX68" fmla="*/ 1266825 w 12191999"/>
              <a:gd name="connsiteY68" fmla="*/ 1282198 h 3333750"/>
              <a:gd name="connsiteX69" fmla="*/ 1268015 w 12191999"/>
              <a:gd name="connsiteY69" fmla="*/ 1280998 h 3333750"/>
              <a:gd name="connsiteX70" fmla="*/ 1268809 w 12191999"/>
              <a:gd name="connsiteY70" fmla="*/ 1279399 h 3333750"/>
              <a:gd name="connsiteX71" fmla="*/ 1273571 w 12191999"/>
              <a:gd name="connsiteY71" fmla="*/ 1271805 h 3333750"/>
              <a:gd name="connsiteX72" fmla="*/ 1278731 w 12191999"/>
              <a:gd name="connsiteY72" fmla="*/ 1263810 h 3333750"/>
              <a:gd name="connsiteX73" fmla="*/ 1281906 w 12191999"/>
              <a:gd name="connsiteY73" fmla="*/ 1260212 h 3333750"/>
              <a:gd name="connsiteX74" fmla="*/ 1285478 w 12191999"/>
              <a:gd name="connsiteY74" fmla="*/ 1257015 h 3333750"/>
              <a:gd name="connsiteX75" fmla="*/ 1288653 w 12191999"/>
              <a:gd name="connsiteY75" fmla="*/ 1254216 h 3333750"/>
              <a:gd name="connsiteX76" fmla="*/ 1292621 w 12191999"/>
              <a:gd name="connsiteY76" fmla="*/ 1251019 h 3333750"/>
              <a:gd name="connsiteX77" fmla="*/ 1296590 w 12191999"/>
              <a:gd name="connsiteY77" fmla="*/ 1249020 h 3333750"/>
              <a:gd name="connsiteX78" fmla="*/ 1300956 w 12191999"/>
              <a:gd name="connsiteY78" fmla="*/ 1246222 h 3333750"/>
              <a:gd name="connsiteX79" fmla="*/ 1306115 w 12191999"/>
              <a:gd name="connsiteY79" fmla="*/ 1244623 h 3333750"/>
              <a:gd name="connsiteX80" fmla="*/ 1310481 w 12191999"/>
              <a:gd name="connsiteY80" fmla="*/ 1243024 h 3333750"/>
              <a:gd name="connsiteX81" fmla="*/ 1316434 w 12191999"/>
              <a:gd name="connsiteY81" fmla="*/ 1242225 h 3333750"/>
              <a:gd name="connsiteX82" fmla="*/ 6712346 w 12191999"/>
              <a:gd name="connsiteY82" fmla="*/ 0 h 3333750"/>
              <a:gd name="connsiteX83" fmla="*/ 6717109 w 12191999"/>
              <a:gd name="connsiteY83" fmla="*/ 397 h 3333750"/>
              <a:gd name="connsiteX84" fmla="*/ 6721871 w 12191999"/>
              <a:gd name="connsiteY84" fmla="*/ 1191 h 3333750"/>
              <a:gd name="connsiteX85" fmla="*/ 6726237 w 12191999"/>
              <a:gd name="connsiteY85" fmla="*/ 2381 h 3333750"/>
              <a:gd name="connsiteX86" fmla="*/ 6730602 w 12191999"/>
              <a:gd name="connsiteY86" fmla="*/ 3969 h 3333750"/>
              <a:gd name="connsiteX87" fmla="*/ 6738540 w 12191999"/>
              <a:gd name="connsiteY87" fmla="*/ 8334 h 3333750"/>
              <a:gd name="connsiteX88" fmla="*/ 6746874 w 12191999"/>
              <a:gd name="connsiteY88" fmla="*/ 12700 h 3333750"/>
              <a:gd name="connsiteX89" fmla="*/ 6754812 w 12191999"/>
              <a:gd name="connsiteY89" fmla="*/ 17463 h 3333750"/>
              <a:gd name="connsiteX90" fmla="*/ 6762749 w 12191999"/>
              <a:gd name="connsiteY90" fmla="*/ 21431 h 3333750"/>
              <a:gd name="connsiteX91" fmla="*/ 6762352 w 12191999"/>
              <a:gd name="connsiteY91" fmla="*/ 27384 h 3333750"/>
              <a:gd name="connsiteX92" fmla="*/ 6762749 w 12191999"/>
              <a:gd name="connsiteY92" fmla="*/ 27384 h 3333750"/>
              <a:gd name="connsiteX93" fmla="*/ 6762749 w 12191999"/>
              <a:gd name="connsiteY93" fmla="*/ 21431 h 3333750"/>
              <a:gd name="connsiteX94" fmla="*/ 6769893 w 12191999"/>
              <a:gd name="connsiteY94" fmla="*/ 21431 h 3333750"/>
              <a:gd name="connsiteX95" fmla="*/ 6776640 w 12191999"/>
              <a:gd name="connsiteY95" fmla="*/ 21034 h 3333750"/>
              <a:gd name="connsiteX96" fmla="*/ 6783784 w 12191999"/>
              <a:gd name="connsiteY96" fmla="*/ 20241 h 3333750"/>
              <a:gd name="connsiteX97" fmla="*/ 6790530 w 12191999"/>
              <a:gd name="connsiteY97" fmla="*/ 19050 h 3333750"/>
              <a:gd name="connsiteX98" fmla="*/ 6805215 w 12191999"/>
              <a:gd name="connsiteY98" fmla="*/ 15478 h 3333750"/>
              <a:gd name="connsiteX99" fmla="*/ 6819105 w 12191999"/>
              <a:gd name="connsiteY99" fmla="*/ 12303 h 3333750"/>
              <a:gd name="connsiteX100" fmla="*/ 6825455 w 12191999"/>
              <a:gd name="connsiteY100" fmla="*/ 11509 h 3333750"/>
              <a:gd name="connsiteX101" fmla="*/ 6832996 w 12191999"/>
              <a:gd name="connsiteY101" fmla="*/ 10716 h 3333750"/>
              <a:gd name="connsiteX102" fmla="*/ 6839346 w 12191999"/>
              <a:gd name="connsiteY102" fmla="*/ 10716 h 3333750"/>
              <a:gd name="connsiteX103" fmla="*/ 6846887 w 12191999"/>
              <a:gd name="connsiteY103" fmla="*/ 11906 h 3333750"/>
              <a:gd name="connsiteX104" fmla="*/ 6853237 w 12191999"/>
              <a:gd name="connsiteY104" fmla="*/ 13494 h 3333750"/>
              <a:gd name="connsiteX105" fmla="*/ 6859587 w 12191999"/>
              <a:gd name="connsiteY105" fmla="*/ 16669 h 3333750"/>
              <a:gd name="connsiteX106" fmla="*/ 6866334 w 12191999"/>
              <a:gd name="connsiteY106" fmla="*/ 20637 h 3333750"/>
              <a:gd name="connsiteX107" fmla="*/ 6872287 w 12191999"/>
              <a:gd name="connsiteY107" fmla="*/ 26194 h 3333750"/>
              <a:gd name="connsiteX108" fmla="*/ 6875462 w 12191999"/>
              <a:gd name="connsiteY108" fmla="*/ 23019 h 3333750"/>
              <a:gd name="connsiteX109" fmla="*/ 6879034 w 12191999"/>
              <a:gd name="connsiteY109" fmla="*/ 21034 h 3333750"/>
              <a:gd name="connsiteX110" fmla="*/ 6882209 w 12191999"/>
              <a:gd name="connsiteY110" fmla="*/ 19050 h 3333750"/>
              <a:gd name="connsiteX111" fmla="*/ 6885780 w 12191999"/>
              <a:gd name="connsiteY111" fmla="*/ 17859 h 3333750"/>
              <a:gd name="connsiteX112" fmla="*/ 6889352 w 12191999"/>
              <a:gd name="connsiteY112" fmla="*/ 17066 h 3333750"/>
              <a:gd name="connsiteX113" fmla="*/ 6892924 w 12191999"/>
              <a:gd name="connsiteY113" fmla="*/ 16669 h 3333750"/>
              <a:gd name="connsiteX114" fmla="*/ 6900862 w 12191999"/>
              <a:gd name="connsiteY114" fmla="*/ 16669 h 3333750"/>
              <a:gd name="connsiteX115" fmla="*/ 6908402 w 12191999"/>
              <a:gd name="connsiteY115" fmla="*/ 17463 h 3333750"/>
              <a:gd name="connsiteX116" fmla="*/ 6916340 w 12191999"/>
              <a:gd name="connsiteY116" fmla="*/ 18653 h 3333750"/>
              <a:gd name="connsiteX117" fmla="*/ 6923880 w 12191999"/>
              <a:gd name="connsiteY117" fmla="*/ 19050 h 3333750"/>
              <a:gd name="connsiteX118" fmla="*/ 6931818 w 12191999"/>
              <a:gd name="connsiteY118" fmla="*/ 19050 h 3333750"/>
              <a:gd name="connsiteX119" fmla="*/ 6945709 w 12191999"/>
              <a:gd name="connsiteY119" fmla="*/ 15478 h 3333750"/>
              <a:gd name="connsiteX120" fmla="*/ 6958805 w 12191999"/>
              <a:gd name="connsiteY120" fmla="*/ 12303 h 3333750"/>
              <a:gd name="connsiteX121" fmla="*/ 6972299 w 12191999"/>
              <a:gd name="connsiteY121" fmla="*/ 10716 h 3333750"/>
              <a:gd name="connsiteX122" fmla="*/ 6985793 w 12191999"/>
              <a:gd name="connsiteY122" fmla="*/ 9922 h 3333750"/>
              <a:gd name="connsiteX123" fmla="*/ 6998890 w 12191999"/>
              <a:gd name="connsiteY123" fmla="*/ 9922 h 3333750"/>
              <a:gd name="connsiteX124" fmla="*/ 7012384 w 12191999"/>
              <a:gd name="connsiteY124" fmla="*/ 10716 h 3333750"/>
              <a:gd name="connsiteX125" fmla="*/ 7025877 w 12191999"/>
              <a:gd name="connsiteY125" fmla="*/ 11906 h 3333750"/>
              <a:gd name="connsiteX126" fmla="*/ 7038577 w 12191999"/>
              <a:gd name="connsiteY126" fmla="*/ 13891 h 3333750"/>
              <a:gd name="connsiteX127" fmla="*/ 7064771 w 12191999"/>
              <a:gd name="connsiteY127" fmla="*/ 18653 h 3333750"/>
              <a:gd name="connsiteX128" fmla="*/ 7090965 w 12191999"/>
              <a:gd name="connsiteY128" fmla="*/ 23812 h 3333750"/>
              <a:gd name="connsiteX129" fmla="*/ 7117555 w 12191999"/>
              <a:gd name="connsiteY129" fmla="*/ 28972 h 3333750"/>
              <a:gd name="connsiteX130" fmla="*/ 7130255 w 12191999"/>
              <a:gd name="connsiteY130" fmla="*/ 30956 h 3333750"/>
              <a:gd name="connsiteX131" fmla="*/ 7142955 w 12191999"/>
              <a:gd name="connsiteY131" fmla="*/ 32544 h 3333750"/>
              <a:gd name="connsiteX132" fmla="*/ 7147321 w 12191999"/>
              <a:gd name="connsiteY132" fmla="*/ 33337 h 3333750"/>
              <a:gd name="connsiteX133" fmla="*/ 7152480 w 12191999"/>
              <a:gd name="connsiteY133" fmla="*/ 34925 h 3333750"/>
              <a:gd name="connsiteX134" fmla="*/ 7156846 w 12191999"/>
              <a:gd name="connsiteY134" fmla="*/ 37703 h 3333750"/>
              <a:gd name="connsiteX135" fmla="*/ 7161609 w 12191999"/>
              <a:gd name="connsiteY135" fmla="*/ 41275 h 3333750"/>
              <a:gd name="connsiteX136" fmla="*/ 7166768 w 12191999"/>
              <a:gd name="connsiteY136" fmla="*/ 45244 h 3333750"/>
              <a:gd name="connsiteX137" fmla="*/ 7171530 w 12191999"/>
              <a:gd name="connsiteY137" fmla="*/ 49609 h 3333750"/>
              <a:gd name="connsiteX138" fmla="*/ 7175896 w 12191999"/>
              <a:gd name="connsiteY138" fmla="*/ 54372 h 3333750"/>
              <a:gd name="connsiteX139" fmla="*/ 7180659 w 12191999"/>
              <a:gd name="connsiteY139" fmla="*/ 60325 h 3333750"/>
              <a:gd name="connsiteX140" fmla="*/ 7184627 w 12191999"/>
              <a:gd name="connsiteY140" fmla="*/ 65881 h 3333750"/>
              <a:gd name="connsiteX141" fmla="*/ 7189390 w 12191999"/>
              <a:gd name="connsiteY141" fmla="*/ 72231 h 3333750"/>
              <a:gd name="connsiteX142" fmla="*/ 7192962 w 12191999"/>
              <a:gd name="connsiteY142" fmla="*/ 78184 h 3333750"/>
              <a:gd name="connsiteX143" fmla="*/ 7196534 w 12191999"/>
              <a:gd name="connsiteY143" fmla="*/ 84931 h 3333750"/>
              <a:gd name="connsiteX144" fmla="*/ 7199709 w 12191999"/>
              <a:gd name="connsiteY144" fmla="*/ 91678 h 3333750"/>
              <a:gd name="connsiteX145" fmla="*/ 7202487 w 12191999"/>
              <a:gd name="connsiteY145" fmla="*/ 97631 h 3333750"/>
              <a:gd name="connsiteX146" fmla="*/ 7204471 w 12191999"/>
              <a:gd name="connsiteY146" fmla="*/ 104378 h 3333750"/>
              <a:gd name="connsiteX147" fmla="*/ 7206059 w 12191999"/>
              <a:gd name="connsiteY147" fmla="*/ 110728 h 3333750"/>
              <a:gd name="connsiteX148" fmla="*/ 7240984 w 12191999"/>
              <a:gd name="connsiteY148" fmla="*/ 119856 h 3333750"/>
              <a:gd name="connsiteX149" fmla="*/ 7244555 w 12191999"/>
              <a:gd name="connsiteY149" fmla="*/ 119062 h 3333750"/>
              <a:gd name="connsiteX150" fmla="*/ 7246937 w 12191999"/>
              <a:gd name="connsiteY150" fmla="*/ 117475 h 3333750"/>
              <a:gd name="connsiteX151" fmla="*/ 7249318 w 12191999"/>
              <a:gd name="connsiteY151" fmla="*/ 115887 h 3333750"/>
              <a:gd name="connsiteX152" fmla="*/ 7250509 w 12191999"/>
              <a:gd name="connsiteY152" fmla="*/ 114300 h 3333750"/>
              <a:gd name="connsiteX153" fmla="*/ 7251699 w 12191999"/>
              <a:gd name="connsiteY153" fmla="*/ 112712 h 3333750"/>
              <a:gd name="connsiteX154" fmla="*/ 7252096 w 12191999"/>
              <a:gd name="connsiteY154" fmla="*/ 111125 h 3333750"/>
              <a:gd name="connsiteX155" fmla="*/ 7252096 w 12191999"/>
              <a:gd name="connsiteY155" fmla="*/ 107156 h 3333750"/>
              <a:gd name="connsiteX156" fmla="*/ 7250112 w 12191999"/>
              <a:gd name="connsiteY156" fmla="*/ 99219 h 3333750"/>
              <a:gd name="connsiteX157" fmla="*/ 7249715 w 12191999"/>
              <a:gd name="connsiteY157" fmla="*/ 95647 h 3333750"/>
              <a:gd name="connsiteX158" fmla="*/ 7250112 w 12191999"/>
              <a:gd name="connsiteY158" fmla="*/ 93663 h 3333750"/>
              <a:gd name="connsiteX159" fmla="*/ 7251302 w 12191999"/>
              <a:gd name="connsiteY159" fmla="*/ 92075 h 3333750"/>
              <a:gd name="connsiteX160" fmla="*/ 7244159 w 12191999"/>
              <a:gd name="connsiteY160" fmla="*/ 91678 h 3333750"/>
              <a:gd name="connsiteX161" fmla="*/ 7238205 w 12191999"/>
              <a:gd name="connsiteY161" fmla="*/ 90487 h 3333750"/>
              <a:gd name="connsiteX162" fmla="*/ 7232649 w 12191999"/>
              <a:gd name="connsiteY162" fmla="*/ 89694 h 3333750"/>
              <a:gd name="connsiteX163" fmla="*/ 7227887 w 12191999"/>
              <a:gd name="connsiteY163" fmla="*/ 88106 h 3333750"/>
              <a:gd name="connsiteX164" fmla="*/ 7223918 w 12191999"/>
              <a:gd name="connsiteY164" fmla="*/ 86519 h 3333750"/>
              <a:gd name="connsiteX165" fmla="*/ 7220743 w 12191999"/>
              <a:gd name="connsiteY165" fmla="*/ 84931 h 3333750"/>
              <a:gd name="connsiteX166" fmla="*/ 7217568 w 12191999"/>
              <a:gd name="connsiteY166" fmla="*/ 82947 h 3333750"/>
              <a:gd name="connsiteX167" fmla="*/ 7215584 w 12191999"/>
              <a:gd name="connsiteY167" fmla="*/ 80962 h 3333750"/>
              <a:gd name="connsiteX168" fmla="*/ 7213599 w 12191999"/>
              <a:gd name="connsiteY168" fmla="*/ 78581 h 3333750"/>
              <a:gd name="connsiteX169" fmla="*/ 7212012 w 12191999"/>
              <a:gd name="connsiteY169" fmla="*/ 76200 h 3333750"/>
              <a:gd name="connsiteX170" fmla="*/ 7211218 w 12191999"/>
              <a:gd name="connsiteY170" fmla="*/ 73422 h 3333750"/>
              <a:gd name="connsiteX171" fmla="*/ 7210027 w 12191999"/>
              <a:gd name="connsiteY171" fmla="*/ 71041 h 3333750"/>
              <a:gd name="connsiteX172" fmla="*/ 7208837 w 12191999"/>
              <a:gd name="connsiteY172" fmla="*/ 65881 h 3333750"/>
              <a:gd name="connsiteX173" fmla="*/ 7208440 w 12191999"/>
              <a:gd name="connsiteY173" fmla="*/ 59531 h 3333750"/>
              <a:gd name="connsiteX174" fmla="*/ 7208440 w 12191999"/>
              <a:gd name="connsiteY174" fmla="*/ 48022 h 3333750"/>
              <a:gd name="connsiteX175" fmla="*/ 7208043 w 12191999"/>
              <a:gd name="connsiteY175" fmla="*/ 41672 h 3333750"/>
              <a:gd name="connsiteX176" fmla="*/ 7206852 w 12191999"/>
              <a:gd name="connsiteY176" fmla="*/ 36116 h 3333750"/>
              <a:gd name="connsiteX177" fmla="*/ 7206059 w 12191999"/>
              <a:gd name="connsiteY177" fmla="*/ 32941 h 3333750"/>
              <a:gd name="connsiteX178" fmla="*/ 7204471 w 12191999"/>
              <a:gd name="connsiteY178" fmla="*/ 30559 h 3333750"/>
              <a:gd name="connsiteX179" fmla="*/ 7202487 w 12191999"/>
              <a:gd name="connsiteY179" fmla="*/ 27384 h 3333750"/>
              <a:gd name="connsiteX180" fmla="*/ 7200105 w 12191999"/>
              <a:gd name="connsiteY180" fmla="*/ 24606 h 3333750"/>
              <a:gd name="connsiteX181" fmla="*/ 7197724 w 12191999"/>
              <a:gd name="connsiteY181" fmla="*/ 22225 h 3333750"/>
              <a:gd name="connsiteX182" fmla="*/ 7194152 w 12191999"/>
              <a:gd name="connsiteY182" fmla="*/ 20241 h 3333750"/>
              <a:gd name="connsiteX183" fmla="*/ 7190580 w 12191999"/>
              <a:gd name="connsiteY183" fmla="*/ 17859 h 3333750"/>
              <a:gd name="connsiteX184" fmla="*/ 7185818 w 12191999"/>
              <a:gd name="connsiteY184" fmla="*/ 15875 h 3333750"/>
              <a:gd name="connsiteX185" fmla="*/ 7196534 w 12191999"/>
              <a:gd name="connsiteY185" fmla="*/ 15478 h 3333750"/>
              <a:gd name="connsiteX186" fmla="*/ 7206852 w 12191999"/>
              <a:gd name="connsiteY186" fmla="*/ 16669 h 3333750"/>
              <a:gd name="connsiteX187" fmla="*/ 7216774 w 12191999"/>
              <a:gd name="connsiteY187" fmla="*/ 17463 h 3333750"/>
              <a:gd name="connsiteX188" fmla="*/ 7225902 w 12191999"/>
              <a:gd name="connsiteY188" fmla="*/ 19050 h 3333750"/>
              <a:gd name="connsiteX189" fmla="*/ 7234634 w 12191999"/>
              <a:gd name="connsiteY189" fmla="*/ 21034 h 3333750"/>
              <a:gd name="connsiteX190" fmla="*/ 7243365 w 12191999"/>
              <a:gd name="connsiteY190" fmla="*/ 23019 h 3333750"/>
              <a:gd name="connsiteX191" fmla="*/ 7259240 w 12191999"/>
              <a:gd name="connsiteY191" fmla="*/ 28178 h 3333750"/>
              <a:gd name="connsiteX192" fmla="*/ 7274718 w 12191999"/>
              <a:gd name="connsiteY192" fmla="*/ 32544 h 3333750"/>
              <a:gd name="connsiteX193" fmla="*/ 7282259 w 12191999"/>
              <a:gd name="connsiteY193" fmla="*/ 34528 h 3333750"/>
              <a:gd name="connsiteX194" fmla="*/ 7289799 w 12191999"/>
              <a:gd name="connsiteY194" fmla="*/ 36116 h 3333750"/>
              <a:gd name="connsiteX195" fmla="*/ 7296943 w 12191999"/>
              <a:gd name="connsiteY195" fmla="*/ 36909 h 3333750"/>
              <a:gd name="connsiteX196" fmla="*/ 7304880 w 12191999"/>
              <a:gd name="connsiteY196" fmla="*/ 37703 h 3333750"/>
              <a:gd name="connsiteX197" fmla="*/ 7312421 w 12191999"/>
              <a:gd name="connsiteY197" fmla="*/ 36909 h 3333750"/>
              <a:gd name="connsiteX198" fmla="*/ 7320755 w 12191999"/>
              <a:gd name="connsiteY198" fmla="*/ 36116 h 3333750"/>
              <a:gd name="connsiteX199" fmla="*/ 7675165 w 12191999"/>
              <a:gd name="connsiteY199" fmla="*/ 71437 h 3333750"/>
              <a:gd name="connsiteX200" fmla="*/ 7711280 w 12191999"/>
              <a:gd name="connsiteY200" fmla="*/ 92075 h 3333750"/>
              <a:gd name="connsiteX201" fmla="*/ 7715646 w 12191999"/>
              <a:gd name="connsiteY201" fmla="*/ 93266 h 3333750"/>
              <a:gd name="connsiteX202" fmla="*/ 7720012 w 12191999"/>
              <a:gd name="connsiteY202" fmla="*/ 94059 h 3333750"/>
              <a:gd name="connsiteX203" fmla="*/ 7723584 w 12191999"/>
              <a:gd name="connsiteY203" fmla="*/ 95647 h 3333750"/>
              <a:gd name="connsiteX204" fmla="*/ 7726759 w 12191999"/>
              <a:gd name="connsiteY204" fmla="*/ 97234 h 3333750"/>
              <a:gd name="connsiteX205" fmla="*/ 7737871 w 12191999"/>
              <a:gd name="connsiteY205" fmla="*/ 100806 h 3333750"/>
              <a:gd name="connsiteX206" fmla="*/ 7748587 w 12191999"/>
              <a:gd name="connsiteY206" fmla="*/ 103981 h 3333750"/>
              <a:gd name="connsiteX207" fmla="*/ 7759699 w 12191999"/>
              <a:gd name="connsiteY207" fmla="*/ 107156 h 3333750"/>
              <a:gd name="connsiteX208" fmla="*/ 7770415 w 12191999"/>
              <a:gd name="connsiteY208" fmla="*/ 109141 h 3333750"/>
              <a:gd name="connsiteX209" fmla="*/ 7781130 w 12191999"/>
              <a:gd name="connsiteY209" fmla="*/ 111125 h 3333750"/>
              <a:gd name="connsiteX210" fmla="*/ 7791846 w 12191999"/>
              <a:gd name="connsiteY210" fmla="*/ 112712 h 3333750"/>
              <a:gd name="connsiteX211" fmla="*/ 7803355 w 12191999"/>
              <a:gd name="connsiteY211" fmla="*/ 113903 h 3333750"/>
              <a:gd name="connsiteX212" fmla="*/ 7814071 w 12191999"/>
              <a:gd name="connsiteY212" fmla="*/ 114697 h 3333750"/>
              <a:gd name="connsiteX213" fmla="*/ 7825580 w 12191999"/>
              <a:gd name="connsiteY213" fmla="*/ 114697 h 3333750"/>
              <a:gd name="connsiteX214" fmla="*/ 7836693 w 12191999"/>
              <a:gd name="connsiteY214" fmla="*/ 114697 h 3333750"/>
              <a:gd name="connsiteX215" fmla="*/ 7848202 w 12191999"/>
              <a:gd name="connsiteY215" fmla="*/ 113903 h 3333750"/>
              <a:gd name="connsiteX216" fmla="*/ 7859315 w 12191999"/>
              <a:gd name="connsiteY216" fmla="*/ 112712 h 3333750"/>
              <a:gd name="connsiteX217" fmla="*/ 7871221 w 12191999"/>
              <a:gd name="connsiteY217" fmla="*/ 111125 h 3333750"/>
              <a:gd name="connsiteX218" fmla="*/ 7883127 w 12191999"/>
              <a:gd name="connsiteY218" fmla="*/ 108744 h 3333750"/>
              <a:gd name="connsiteX219" fmla="*/ 7895034 w 12191999"/>
              <a:gd name="connsiteY219" fmla="*/ 105966 h 3333750"/>
              <a:gd name="connsiteX220" fmla="*/ 7907337 w 12191999"/>
              <a:gd name="connsiteY220" fmla="*/ 102394 h 3333750"/>
              <a:gd name="connsiteX221" fmla="*/ 7913290 w 12191999"/>
              <a:gd name="connsiteY221" fmla="*/ 100806 h 3333750"/>
              <a:gd name="connsiteX222" fmla="*/ 7920037 w 12191999"/>
              <a:gd name="connsiteY222" fmla="*/ 99219 h 3333750"/>
              <a:gd name="connsiteX223" fmla="*/ 7926784 w 12191999"/>
              <a:gd name="connsiteY223" fmla="*/ 98822 h 3333750"/>
              <a:gd name="connsiteX224" fmla="*/ 7933927 w 12191999"/>
              <a:gd name="connsiteY224" fmla="*/ 98425 h 3333750"/>
              <a:gd name="connsiteX225" fmla="*/ 7940674 w 12191999"/>
              <a:gd name="connsiteY225" fmla="*/ 98425 h 3333750"/>
              <a:gd name="connsiteX226" fmla="*/ 7947818 w 12191999"/>
              <a:gd name="connsiteY226" fmla="*/ 98822 h 3333750"/>
              <a:gd name="connsiteX227" fmla="*/ 7954962 w 12191999"/>
              <a:gd name="connsiteY227" fmla="*/ 99219 h 3333750"/>
              <a:gd name="connsiteX228" fmla="*/ 7962502 w 12191999"/>
              <a:gd name="connsiteY228" fmla="*/ 100806 h 3333750"/>
              <a:gd name="connsiteX229" fmla="*/ 7969646 w 12191999"/>
              <a:gd name="connsiteY229" fmla="*/ 102394 h 3333750"/>
              <a:gd name="connsiteX230" fmla="*/ 7976393 w 12191999"/>
              <a:gd name="connsiteY230" fmla="*/ 103981 h 3333750"/>
              <a:gd name="connsiteX231" fmla="*/ 7983537 w 12191999"/>
              <a:gd name="connsiteY231" fmla="*/ 106362 h 3333750"/>
              <a:gd name="connsiteX232" fmla="*/ 7990284 w 12191999"/>
              <a:gd name="connsiteY232" fmla="*/ 109141 h 3333750"/>
              <a:gd name="connsiteX233" fmla="*/ 7996634 w 12191999"/>
              <a:gd name="connsiteY233" fmla="*/ 112316 h 3333750"/>
              <a:gd name="connsiteX234" fmla="*/ 8002984 w 12191999"/>
              <a:gd name="connsiteY234" fmla="*/ 115491 h 3333750"/>
              <a:gd name="connsiteX235" fmla="*/ 8009334 w 12191999"/>
              <a:gd name="connsiteY235" fmla="*/ 119062 h 3333750"/>
              <a:gd name="connsiteX236" fmla="*/ 8014890 w 12191999"/>
              <a:gd name="connsiteY236" fmla="*/ 123031 h 3333750"/>
              <a:gd name="connsiteX237" fmla="*/ 8020446 w 12191999"/>
              <a:gd name="connsiteY237" fmla="*/ 124619 h 3333750"/>
              <a:gd name="connsiteX238" fmla="*/ 8025605 w 12191999"/>
              <a:gd name="connsiteY238" fmla="*/ 126603 h 3333750"/>
              <a:gd name="connsiteX239" fmla="*/ 8034734 w 12191999"/>
              <a:gd name="connsiteY239" fmla="*/ 131366 h 3333750"/>
              <a:gd name="connsiteX240" fmla="*/ 8044655 w 12191999"/>
              <a:gd name="connsiteY240" fmla="*/ 133747 h 3333750"/>
              <a:gd name="connsiteX241" fmla="*/ 8054974 w 12191999"/>
              <a:gd name="connsiteY241" fmla="*/ 135334 h 3333750"/>
              <a:gd name="connsiteX242" fmla="*/ 8065293 w 12191999"/>
              <a:gd name="connsiteY242" fmla="*/ 136525 h 3333750"/>
              <a:gd name="connsiteX243" fmla="*/ 8075612 w 12191999"/>
              <a:gd name="connsiteY243" fmla="*/ 136525 h 3333750"/>
              <a:gd name="connsiteX244" fmla="*/ 8085930 w 12191999"/>
              <a:gd name="connsiteY244" fmla="*/ 135731 h 3333750"/>
              <a:gd name="connsiteX245" fmla="*/ 8096646 w 12191999"/>
              <a:gd name="connsiteY245" fmla="*/ 135334 h 3333750"/>
              <a:gd name="connsiteX246" fmla="*/ 8117680 w 12191999"/>
              <a:gd name="connsiteY246" fmla="*/ 133747 h 3333750"/>
              <a:gd name="connsiteX247" fmla="*/ 8128396 w 12191999"/>
              <a:gd name="connsiteY247" fmla="*/ 133350 h 3333750"/>
              <a:gd name="connsiteX248" fmla="*/ 8138715 w 12191999"/>
              <a:gd name="connsiteY248" fmla="*/ 132953 h 3333750"/>
              <a:gd name="connsiteX249" fmla="*/ 8149430 w 12191999"/>
              <a:gd name="connsiteY249" fmla="*/ 132953 h 3333750"/>
              <a:gd name="connsiteX250" fmla="*/ 8159749 w 12191999"/>
              <a:gd name="connsiteY250" fmla="*/ 133350 h 3333750"/>
              <a:gd name="connsiteX251" fmla="*/ 8169671 w 12191999"/>
              <a:gd name="connsiteY251" fmla="*/ 134144 h 3333750"/>
              <a:gd name="connsiteX252" fmla="*/ 8179990 w 12191999"/>
              <a:gd name="connsiteY252" fmla="*/ 136525 h 3333750"/>
              <a:gd name="connsiteX253" fmla="*/ 8189912 w 12191999"/>
              <a:gd name="connsiteY253" fmla="*/ 139303 h 3333750"/>
              <a:gd name="connsiteX254" fmla="*/ 8194277 w 12191999"/>
              <a:gd name="connsiteY254" fmla="*/ 141684 h 3333750"/>
              <a:gd name="connsiteX255" fmla="*/ 8199040 w 12191999"/>
              <a:gd name="connsiteY255" fmla="*/ 144066 h 3333750"/>
              <a:gd name="connsiteX256" fmla="*/ 8296274 w 12191999"/>
              <a:gd name="connsiteY256" fmla="*/ 157956 h 3333750"/>
              <a:gd name="connsiteX257" fmla="*/ 8393111 w 12191999"/>
              <a:gd name="connsiteY257" fmla="*/ 171847 h 3333750"/>
              <a:gd name="connsiteX258" fmla="*/ 8441530 w 12191999"/>
              <a:gd name="connsiteY258" fmla="*/ 178594 h 3333750"/>
              <a:gd name="connsiteX259" fmla="*/ 8490346 w 12191999"/>
              <a:gd name="connsiteY259" fmla="*/ 185341 h 3333750"/>
              <a:gd name="connsiteX260" fmla="*/ 8539161 w 12191999"/>
              <a:gd name="connsiteY260" fmla="*/ 190897 h 3333750"/>
              <a:gd name="connsiteX261" fmla="*/ 8587580 w 12191999"/>
              <a:gd name="connsiteY261" fmla="*/ 196056 h 3333750"/>
              <a:gd name="connsiteX262" fmla="*/ 8598693 w 12191999"/>
              <a:gd name="connsiteY262" fmla="*/ 197644 h 3333750"/>
              <a:gd name="connsiteX263" fmla="*/ 8610202 w 12191999"/>
              <a:gd name="connsiteY263" fmla="*/ 199231 h 3333750"/>
              <a:gd name="connsiteX264" fmla="*/ 8631633 w 12191999"/>
              <a:gd name="connsiteY264" fmla="*/ 203200 h 3333750"/>
              <a:gd name="connsiteX265" fmla="*/ 8652271 w 12191999"/>
              <a:gd name="connsiteY265" fmla="*/ 207962 h 3333750"/>
              <a:gd name="connsiteX266" fmla="*/ 8672511 w 12191999"/>
              <a:gd name="connsiteY266" fmla="*/ 213122 h 3333750"/>
              <a:gd name="connsiteX267" fmla="*/ 8692355 w 12191999"/>
              <a:gd name="connsiteY267" fmla="*/ 219075 h 3333750"/>
              <a:gd name="connsiteX268" fmla="*/ 8712199 w 12191999"/>
              <a:gd name="connsiteY268" fmla="*/ 225425 h 3333750"/>
              <a:gd name="connsiteX269" fmla="*/ 8751093 w 12191999"/>
              <a:gd name="connsiteY269" fmla="*/ 238919 h 3333750"/>
              <a:gd name="connsiteX270" fmla="*/ 8762602 w 12191999"/>
              <a:gd name="connsiteY270" fmla="*/ 242491 h 3333750"/>
              <a:gd name="connsiteX271" fmla="*/ 8773715 w 12191999"/>
              <a:gd name="connsiteY271" fmla="*/ 246062 h 3333750"/>
              <a:gd name="connsiteX272" fmla="*/ 8795940 w 12191999"/>
              <a:gd name="connsiteY272" fmla="*/ 254397 h 3333750"/>
              <a:gd name="connsiteX273" fmla="*/ 8817371 w 12191999"/>
              <a:gd name="connsiteY273" fmla="*/ 262334 h 3333750"/>
              <a:gd name="connsiteX274" fmla="*/ 8828880 w 12191999"/>
              <a:gd name="connsiteY274" fmla="*/ 265509 h 3333750"/>
              <a:gd name="connsiteX275" fmla="*/ 8839993 w 12191999"/>
              <a:gd name="connsiteY275" fmla="*/ 268684 h 3333750"/>
              <a:gd name="connsiteX276" fmla="*/ 8851899 w 12191999"/>
              <a:gd name="connsiteY276" fmla="*/ 271066 h 3333750"/>
              <a:gd name="connsiteX277" fmla="*/ 8863408 w 12191999"/>
              <a:gd name="connsiteY277" fmla="*/ 272653 h 3333750"/>
              <a:gd name="connsiteX278" fmla="*/ 8875711 w 12191999"/>
              <a:gd name="connsiteY278" fmla="*/ 273447 h 3333750"/>
              <a:gd name="connsiteX279" fmla="*/ 8888015 w 12191999"/>
              <a:gd name="connsiteY279" fmla="*/ 273447 h 3333750"/>
              <a:gd name="connsiteX280" fmla="*/ 8900715 w 12191999"/>
              <a:gd name="connsiteY280" fmla="*/ 271859 h 3333750"/>
              <a:gd name="connsiteX281" fmla="*/ 8907065 w 12191999"/>
              <a:gd name="connsiteY281" fmla="*/ 270272 h 3333750"/>
              <a:gd name="connsiteX282" fmla="*/ 8913811 w 12191999"/>
              <a:gd name="connsiteY282" fmla="*/ 268684 h 3333750"/>
              <a:gd name="connsiteX283" fmla="*/ 8920955 w 12191999"/>
              <a:gd name="connsiteY283" fmla="*/ 267097 h 3333750"/>
              <a:gd name="connsiteX284" fmla="*/ 8927702 w 12191999"/>
              <a:gd name="connsiteY284" fmla="*/ 264716 h 3333750"/>
              <a:gd name="connsiteX285" fmla="*/ 8934846 w 12191999"/>
              <a:gd name="connsiteY285" fmla="*/ 261937 h 3333750"/>
              <a:gd name="connsiteX286" fmla="*/ 8941990 w 12191999"/>
              <a:gd name="connsiteY286" fmla="*/ 258762 h 3333750"/>
              <a:gd name="connsiteX287" fmla="*/ 8945958 w 12191999"/>
              <a:gd name="connsiteY287" fmla="*/ 257969 h 3333750"/>
              <a:gd name="connsiteX288" fmla="*/ 8950721 w 12191999"/>
              <a:gd name="connsiteY288" fmla="*/ 256778 h 3333750"/>
              <a:gd name="connsiteX289" fmla="*/ 8956277 w 12191999"/>
              <a:gd name="connsiteY289" fmla="*/ 256381 h 3333750"/>
              <a:gd name="connsiteX290" fmla="*/ 8962230 w 12191999"/>
              <a:gd name="connsiteY290" fmla="*/ 256778 h 3333750"/>
              <a:gd name="connsiteX291" fmla="*/ 8968977 w 12191999"/>
              <a:gd name="connsiteY291" fmla="*/ 257175 h 3333750"/>
              <a:gd name="connsiteX292" fmla="*/ 8975327 w 12191999"/>
              <a:gd name="connsiteY292" fmla="*/ 258366 h 3333750"/>
              <a:gd name="connsiteX293" fmla="*/ 8989218 w 12191999"/>
              <a:gd name="connsiteY293" fmla="*/ 261144 h 3333750"/>
              <a:gd name="connsiteX294" fmla="*/ 9003902 w 12191999"/>
              <a:gd name="connsiteY294" fmla="*/ 264716 h 3333750"/>
              <a:gd name="connsiteX295" fmla="*/ 9018587 w 12191999"/>
              <a:gd name="connsiteY295" fmla="*/ 268684 h 3333750"/>
              <a:gd name="connsiteX296" fmla="*/ 9046368 w 12191999"/>
              <a:gd name="connsiteY296" fmla="*/ 277019 h 3333750"/>
              <a:gd name="connsiteX297" fmla="*/ 9068593 w 12191999"/>
              <a:gd name="connsiteY297" fmla="*/ 282575 h 3333750"/>
              <a:gd name="connsiteX298" fmla="*/ 9090421 w 12191999"/>
              <a:gd name="connsiteY298" fmla="*/ 288925 h 3333750"/>
              <a:gd name="connsiteX299" fmla="*/ 9111852 w 12191999"/>
              <a:gd name="connsiteY299" fmla="*/ 294481 h 3333750"/>
              <a:gd name="connsiteX300" fmla="*/ 9122568 w 12191999"/>
              <a:gd name="connsiteY300" fmla="*/ 296863 h 3333750"/>
              <a:gd name="connsiteX301" fmla="*/ 9133283 w 12191999"/>
              <a:gd name="connsiteY301" fmla="*/ 298847 h 3333750"/>
              <a:gd name="connsiteX302" fmla="*/ 9144793 w 12191999"/>
              <a:gd name="connsiteY302" fmla="*/ 301228 h 3333750"/>
              <a:gd name="connsiteX303" fmla="*/ 9155508 w 12191999"/>
              <a:gd name="connsiteY303" fmla="*/ 302816 h 3333750"/>
              <a:gd name="connsiteX304" fmla="*/ 9167018 w 12191999"/>
              <a:gd name="connsiteY304" fmla="*/ 303609 h 3333750"/>
              <a:gd name="connsiteX305" fmla="*/ 9178924 w 12191999"/>
              <a:gd name="connsiteY305" fmla="*/ 304006 h 3333750"/>
              <a:gd name="connsiteX306" fmla="*/ 9190037 w 12191999"/>
              <a:gd name="connsiteY306" fmla="*/ 303609 h 3333750"/>
              <a:gd name="connsiteX307" fmla="*/ 9201943 w 12191999"/>
              <a:gd name="connsiteY307" fmla="*/ 303212 h 3333750"/>
              <a:gd name="connsiteX308" fmla="*/ 9214246 w 12191999"/>
              <a:gd name="connsiteY308" fmla="*/ 301625 h 3333750"/>
              <a:gd name="connsiteX309" fmla="*/ 9226549 w 12191999"/>
              <a:gd name="connsiteY309" fmla="*/ 298847 h 3333750"/>
              <a:gd name="connsiteX310" fmla="*/ 9230518 w 12191999"/>
              <a:gd name="connsiteY310" fmla="*/ 298450 h 3333750"/>
              <a:gd name="connsiteX311" fmla="*/ 9235677 w 12191999"/>
              <a:gd name="connsiteY311" fmla="*/ 298450 h 3333750"/>
              <a:gd name="connsiteX312" fmla="*/ 9240837 w 12191999"/>
              <a:gd name="connsiteY312" fmla="*/ 298847 h 3333750"/>
              <a:gd name="connsiteX313" fmla="*/ 9245996 w 12191999"/>
              <a:gd name="connsiteY313" fmla="*/ 300037 h 3333750"/>
              <a:gd name="connsiteX314" fmla="*/ 9257108 w 12191999"/>
              <a:gd name="connsiteY314" fmla="*/ 303212 h 3333750"/>
              <a:gd name="connsiteX315" fmla="*/ 9266237 w 12191999"/>
              <a:gd name="connsiteY315" fmla="*/ 307181 h 3333750"/>
              <a:gd name="connsiteX316" fmla="*/ 9290446 w 12191999"/>
              <a:gd name="connsiteY316" fmla="*/ 317103 h 3333750"/>
              <a:gd name="connsiteX317" fmla="*/ 9315449 w 12191999"/>
              <a:gd name="connsiteY317" fmla="*/ 326231 h 3333750"/>
              <a:gd name="connsiteX318" fmla="*/ 9340849 w 12191999"/>
              <a:gd name="connsiteY318" fmla="*/ 334566 h 3333750"/>
              <a:gd name="connsiteX319" fmla="*/ 9366646 w 12191999"/>
              <a:gd name="connsiteY319" fmla="*/ 341709 h 3333750"/>
              <a:gd name="connsiteX320" fmla="*/ 9392840 w 12191999"/>
              <a:gd name="connsiteY320" fmla="*/ 348059 h 3333750"/>
              <a:gd name="connsiteX321" fmla="*/ 9419430 w 12191999"/>
              <a:gd name="connsiteY321" fmla="*/ 353615 h 3333750"/>
              <a:gd name="connsiteX322" fmla="*/ 9446815 w 12191999"/>
              <a:gd name="connsiteY322" fmla="*/ 358775 h 3333750"/>
              <a:gd name="connsiteX323" fmla="*/ 9474199 w 12191999"/>
              <a:gd name="connsiteY323" fmla="*/ 362744 h 3333750"/>
              <a:gd name="connsiteX324" fmla="*/ 9553177 w 12191999"/>
              <a:gd name="connsiteY324" fmla="*/ 395684 h 3333750"/>
              <a:gd name="connsiteX325" fmla="*/ 9632949 w 12191999"/>
              <a:gd name="connsiteY325" fmla="*/ 428228 h 3333750"/>
              <a:gd name="connsiteX326" fmla="*/ 9644458 w 12191999"/>
              <a:gd name="connsiteY326" fmla="*/ 432990 h 3333750"/>
              <a:gd name="connsiteX327" fmla="*/ 9656365 w 12191999"/>
              <a:gd name="connsiteY327" fmla="*/ 436959 h 3333750"/>
              <a:gd name="connsiteX328" fmla="*/ 9668668 w 12191999"/>
              <a:gd name="connsiteY328" fmla="*/ 440928 h 3333750"/>
              <a:gd name="connsiteX329" fmla="*/ 9680971 w 12191999"/>
              <a:gd name="connsiteY329" fmla="*/ 444103 h 3333750"/>
              <a:gd name="connsiteX330" fmla="*/ 9693274 w 12191999"/>
              <a:gd name="connsiteY330" fmla="*/ 446087 h 3333750"/>
              <a:gd name="connsiteX331" fmla="*/ 9700021 w 12191999"/>
              <a:gd name="connsiteY331" fmla="*/ 446881 h 3333750"/>
              <a:gd name="connsiteX332" fmla="*/ 9706768 w 12191999"/>
              <a:gd name="connsiteY332" fmla="*/ 447278 h 3333750"/>
              <a:gd name="connsiteX333" fmla="*/ 9713515 w 12191999"/>
              <a:gd name="connsiteY333" fmla="*/ 447278 h 3333750"/>
              <a:gd name="connsiteX334" fmla="*/ 9719865 w 12191999"/>
              <a:gd name="connsiteY334" fmla="*/ 447278 h 3333750"/>
              <a:gd name="connsiteX335" fmla="*/ 9726611 w 12191999"/>
              <a:gd name="connsiteY335" fmla="*/ 446881 h 3333750"/>
              <a:gd name="connsiteX336" fmla="*/ 9733755 w 12191999"/>
              <a:gd name="connsiteY336" fmla="*/ 445690 h 3333750"/>
              <a:gd name="connsiteX337" fmla="*/ 9782174 w 12191999"/>
              <a:gd name="connsiteY337" fmla="*/ 443706 h 3333750"/>
              <a:gd name="connsiteX338" fmla="*/ 9788524 w 12191999"/>
              <a:gd name="connsiteY338" fmla="*/ 441722 h 3333750"/>
              <a:gd name="connsiteX339" fmla="*/ 9794477 w 12191999"/>
              <a:gd name="connsiteY339" fmla="*/ 440134 h 3333750"/>
              <a:gd name="connsiteX340" fmla="*/ 9800827 w 12191999"/>
              <a:gd name="connsiteY340" fmla="*/ 439737 h 3333750"/>
              <a:gd name="connsiteX341" fmla="*/ 9807177 w 12191999"/>
              <a:gd name="connsiteY341" fmla="*/ 440134 h 3333750"/>
              <a:gd name="connsiteX342" fmla="*/ 9813130 w 12191999"/>
              <a:gd name="connsiteY342" fmla="*/ 440531 h 3333750"/>
              <a:gd name="connsiteX343" fmla="*/ 9819480 w 12191999"/>
              <a:gd name="connsiteY343" fmla="*/ 442119 h 3333750"/>
              <a:gd name="connsiteX344" fmla="*/ 9825037 w 12191999"/>
              <a:gd name="connsiteY344" fmla="*/ 444103 h 3333750"/>
              <a:gd name="connsiteX345" fmla="*/ 9830593 w 12191999"/>
              <a:gd name="connsiteY345" fmla="*/ 446087 h 3333750"/>
              <a:gd name="connsiteX346" fmla="*/ 9982993 w 12191999"/>
              <a:gd name="connsiteY346" fmla="*/ 509587 h 3333750"/>
              <a:gd name="connsiteX347" fmla="*/ 10059193 w 12191999"/>
              <a:gd name="connsiteY347" fmla="*/ 541337 h 3333750"/>
              <a:gd name="connsiteX348" fmla="*/ 10134599 w 12191999"/>
              <a:gd name="connsiteY348" fmla="*/ 573881 h 3333750"/>
              <a:gd name="connsiteX349" fmla="*/ 10145711 w 12191999"/>
              <a:gd name="connsiteY349" fmla="*/ 578644 h 3333750"/>
              <a:gd name="connsiteX350" fmla="*/ 10156030 w 12191999"/>
              <a:gd name="connsiteY350" fmla="*/ 582215 h 3333750"/>
              <a:gd name="connsiteX351" fmla="*/ 10166349 w 12191999"/>
              <a:gd name="connsiteY351" fmla="*/ 585390 h 3333750"/>
              <a:gd name="connsiteX352" fmla="*/ 10176271 w 12191999"/>
              <a:gd name="connsiteY352" fmla="*/ 587772 h 3333750"/>
              <a:gd name="connsiteX353" fmla="*/ 10187383 w 12191999"/>
              <a:gd name="connsiteY353" fmla="*/ 589756 h 3333750"/>
              <a:gd name="connsiteX354" fmla="*/ 10198496 w 12191999"/>
              <a:gd name="connsiteY354" fmla="*/ 590947 h 3333750"/>
              <a:gd name="connsiteX355" fmla="*/ 10211593 w 12191999"/>
              <a:gd name="connsiteY355" fmla="*/ 590947 h 3333750"/>
              <a:gd name="connsiteX356" fmla="*/ 10225483 w 12191999"/>
              <a:gd name="connsiteY356" fmla="*/ 590947 h 3333750"/>
              <a:gd name="connsiteX357" fmla="*/ 10237787 w 12191999"/>
              <a:gd name="connsiteY357" fmla="*/ 590947 h 3333750"/>
              <a:gd name="connsiteX358" fmla="*/ 10250090 w 12191999"/>
              <a:gd name="connsiteY358" fmla="*/ 591344 h 3333750"/>
              <a:gd name="connsiteX359" fmla="*/ 10261202 w 12191999"/>
              <a:gd name="connsiteY359" fmla="*/ 593328 h 3333750"/>
              <a:gd name="connsiteX360" fmla="*/ 10272315 w 12191999"/>
              <a:gd name="connsiteY360" fmla="*/ 596503 h 3333750"/>
              <a:gd name="connsiteX361" fmla="*/ 10282633 w 12191999"/>
              <a:gd name="connsiteY361" fmla="*/ 600075 h 3333750"/>
              <a:gd name="connsiteX362" fmla="*/ 10291761 w 12191999"/>
              <a:gd name="connsiteY362" fmla="*/ 604440 h 3333750"/>
              <a:gd name="connsiteX363" fmla="*/ 10300890 w 12191999"/>
              <a:gd name="connsiteY363" fmla="*/ 609600 h 3333750"/>
              <a:gd name="connsiteX364" fmla="*/ 10309621 w 12191999"/>
              <a:gd name="connsiteY364" fmla="*/ 615156 h 3333750"/>
              <a:gd name="connsiteX365" fmla="*/ 10318352 w 12191999"/>
              <a:gd name="connsiteY365" fmla="*/ 620712 h 3333750"/>
              <a:gd name="connsiteX366" fmla="*/ 10326687 w 12191999"/>
              <a:gd name="connsiteY366" fmla="*/ 627459 h 3333750"/>
              <a:gd name="connsiteX367" fmla="*/ 10334624 w 12191999"/>
              <a:gd name="connsiteY367" fmla="*/ 634206 h 3333750"/>
              <a:gd name="connsiteX368" fmla="*/ 10341768 w 12191999"/>
              <a:gd name="connsiteY368" fmla="*/ 640953 h 3333750"/>
              <a:gd name="connsiteX369" fmla="*/ 10356452 w 12191999"/>
              <a:gd name="connsiteY369" fmla="*/ 654844 h 3333750"/>
              <a:gd name="connsiteX370" fmla="*/ 10371137 w 12191999"/>
              <a:gd name="connsiteY370" fmla="*/ 668734 h 3333750"/>
              <a:gd name="connsiteX371" fmla="*/ 10374708 w 12191999"/>
              <a:gd name="connsiteY371" fmla="*/ 672703 h 3333750"/>
              <a:gd name="connsiteX372" fmla="*/ 10377487 w 12191999"/>
              <a:gd name="connsiteY372" fmla="*/ 676672 h 3333750"/>
              <a:gd name="connsiteX373" fmla="*/ 10383837 w 12191999"/>
              <a:gd name="connsiteY373" fmla="*/ 685403 h 3333750"/>
              <a:gd name="connsiteX374" fmla="*/ 10387805 w 12191999"/>
              <a:gd name="connsiteY374" fmla="*/ 689769 h 3333750"/>
              <a:gd name="connsiteX375" fmla="*/ 10392171 w 12191999"/>
              <a:gd name="connsiteY375" fmla="*/ 693737 h 3333750"/>
              <a:gd name="connsiteX376" fmla="*/ 10395346 w 12191999"/>
              <a:gd name="connsiteY376" fmla="*/ 695325 h 3333750"/>
              <a:gd name="connsiteX377" fmla="*/ 10398124 w 12191999"/>
              <a:gd name="connsiteY377" fmla="*/ 696912 h 3333750"/>
              <a:gd name="connsiteX378" fmla="*/ 10401299 w 12191999"/>
              <a:gd name="connsiteY378" fmla="*/ 698103 h 3333750"/>
              <a:gd name="connsiteX379" fmla="*/ 10405268 w 12191999"/>
              <a:gd name="connsiteY379" fmla="*/ 699294 h 3333750"/>
              <a:gd name="connsiteX380" fmla="*/ 10425508 w 12191999"/>
              <a:gd name="connsiteY380" fmla="*/ 704453 h 3333750"/>
              <a:gd name="connsiteX381" fmla="*/ 10444558 w 12191999"/>
              <a:gd name="connsiteY381" fmla="*/ 711200 h 3333750"/>
              <a:gd name="connsiteX382" fmla="*/ 10463211 w 12191999"/>
              <a:gd name="connsiteY382" fmla="*/ 717947 h 3333750"/>
              <a:gd name="connsiteX383" fmla="*/ 10480674 w 12191999"/>
              <a:gd name="connsiteY383" fmla="*/ 725884 h 3333750"/>
              <a:gd name="connsiteX384" fmla="*/ 10496946 w 12191999"/>
              <a:gd name="connsiteY384" fmla="*/ 734615 h 3333750"/>
              <a:gd name="connsiteX385" fmla="*/ 10512821 w 12191999"/>
              <a:gd name="connsiteY385" fmla="*/ 743347 h 3333750"/>
              <a:gd name="connsiteX386" fmla="*/ 10527902 w 12191999"/>
              <a:gd name="connsiteY386" fmla="*/ 752475 h 3333750"/>
              <a:gd name="connsiteX387" fmla="*/ 10542190 w 12191999"/>
              <a:gd name="connsiteY387" fmla="*/ 762397 h 3333750"/>
              <a:gd name="connsiteX388" fmla="*/ 10556080 w 12191999"/>
              <a:gd name="connsiteY388" fmla="*/ 773112 h 3333750"/>
              <a:gd name="connsiteX389" fmla="*/ 10569971 w 12191999"/>
              <a:gd name="connsiteY389" fmla="*/ 783431 h 3333750"/>
              <a:gd name="connsiteX390" fmla="*/ 10583068 w 12191999"/>
              <a:gd name="connsiteY390" fmla="*/ 794544 h 3333750"/>
              <a:gd name="connsiteX391" fmla="*/ 10595768 w 12191999"/>
              <a:gd name="connsiteY391" fmla="*/ 806053 h 3333750"/>
              <a:gd name="connsiteX392" fmla="*/ 10608071 w 12191999"/>
              <a:gd name="connsiteY392" fmla="*/ 817165 h 3333750"/>
              <a:gd name="connsiteX393" fmla="*/ 10620374 w 12191999"/>
              <a:gd name="connsiteY393" fmla="*/ 829072 h 3333750"/>
              <a:gd name="connsiteX394" fmla="*/ 10644187 w 12191999"/>
              <a:gd name="connsiteY394" fmla="*/ 852884 h 3333750"/>
              <a:gd name="connsiteX395" fmla="*/ 10658474 w 12191999"/>
              <a:gd name="connsiteY395" fmla="*/ 860028 h 3333750"/>
              <a:gd name="connsiteX396" fmla="*/ 10673555 w 12191999"/>
              <a:gd name="connsiteY396" fmla="*/ 867172 h 3333750"/>
              <a:gd name="connsiteX397" fmla="*/ 10687843 w 12191999"/>
              <a:gd name="connsiteY397" fmla="*/ 873919 h 3333750"/>
              <a:gd name="connsiteX398" fmla="*/ 10702527 w 12191999"/>
              <a:gd name="connsiteY398" fmla="*/ 881856 h 3333750"/>
              <a:gd name="connsiteX399" fmla="*/ 10716418 w 12191999"/>
              <a:gd name="connsiteY399" fmla="*/ 889397 h 3333750"/>
              <a:gd name="connsiteX400" fmla="*/ 10722371 w 12191999"/>
              <a:gd name="connsiteY400" fmla="*/ 893365 h 3333750"/>
              <a:gd name="connsiteX401" fmla="*/ 10729118 w 12191999"/>
              <a:gd name="connsiteY401" fmla="*/ 897731 h 3333750"/>
              <a:gd name="connsiteX402" fmla="*/ 10734674 w 12191999"/>
              <a:gd name="connsiteY402" fmla="*/ 902097 h 3333750"/>
              <a:gd name="connsiteX403" fmla="*/ 10741024 w 12191999"/>
              <a:gd name="connsiteY403" fmla="*/ 906859 h 3333750"/>
              <a:gd name="connsiteX404" fmla="*/ 10746183 w 12191999"/>
              <a:gd name="connsiteY404" fmla="*/ 912019 h 3333750"/>
              <a:gd name="connsiteX405" fmla="*/ 10751343 w 12191999"/>
              <a:gd name="connsiteY405" fmla="*/ 917575 h 3333750"/>
              <a:gd name="connsiteX406" fmla="*/ 10777140 w 12191999"/>
              <a:gd name="connsiteY406" fmla="*/ 922734 h 3333750"/>
              <a:gd name="connsiteX407" fmla="*/ 10801746 w 12191999"/>
              <a:gd name="connsiteY407" fmla="*/ 927894 h 3333750"/>
              <a:gd name="connsiteX408" fmla="*/ 10814049 w 12191999"/>
              <a:gd name="connsiteY408" fmla="*/ 931069 h 3333750"/>
              <a:gd name="connsiteX409" fmla="*/ 10825955 w 12191999"/>
              <a:gd name="connsiteY409" fmla="*/ 934640 h 3333750"/>
              <a:gd name="connsiteX410" fmla="*/ 10837068 w 12191999"/>
              <a:gd name="connsiteY410" fmla="*/ 938212 h 3333750"/>
              <a:gd name="connsiteX411" fmla="*/ 10848577 w 12191999"/>
              <a:gd name="connsiteY411" fmla="*/ 942578 h 3333750"/>
              <a:gd name="connsiteX412" fmla="*/ 10858896 w 12191999"/>
              <a:gd name="connsiteY412" fmla="*/ 946944 h 3333750"/>
              <a:gd name="connsiteX413" fmla="*/ 10869215 w 12191999"/>
              <a:gd name="connsiteY413" fmla="*/ 952897 h 3333750"/>
              <a:gd name="connsiteX414" fmla="*/ 10878343 w 12191999"/>
              <a:gd name="connsiteY414" fmla="*/ 958453 h 3333750"/>
              <a:gd name="connsiteX415" fmla="*/ 10887471 w 12191999"/>
              <a:gd name="connsiteY415" fmla="*/ 964406 h 3333750"/>
              <a:gd name="connsiteX416" fmla="*/ 10895408 w 12191999"/>
              <a:gd name="connsiteY416" fmla="*/ 971947 h 3333750"/>
              <a:gd name="connsiteX417" fmla="*/ 10902949 w 12191999"/>
              <a:gd name="connsiteY417" fmla="*/ 979884 h 3333750"/>
              <a:gd name="connsiteX418" fmla="*/ 10909299 w 12191999"/>
              <a:gd name="connsiteY418" fmla="*/ 988615 h 3333750"/>
              <a:gd name="connsiteX419" fmla="*/ 10912474 w 12191999"/>
              <a:gd name="connsiteY419" fmla="*/ 993378 h 3333750"/>
              <a:gd name="connsiteX420" fmla="*/ 10914855 w 12191999"/>
              <a:gd name="connsiteY420" fmla="*/ 998140 h 3333750"/>
              <a:gd name="connsiteX421" fmla="*/ 10917237 w 12191999"/>
              <a:gd name="connsiteY421" fmla="*/ 1001712 h 3333750"/>
              <a:gd name="connsiteX422" fmla="*/ 10920015 w 12191999"/>
              <a:gd name="connsiteY422" fmla="*/ 1004887 h 3333750"/>
              <a:gd name="connsiteX423" fmla="*/ 10923190 w 12191999"/>
              <a:gd name="connsiteY423" fmla="*/ 1006078 h 3333750"/>
              <a:gd name="connsiteX424" fmla="*/ 10926761 w 12191999"/>
              <a:gd name="connsiteY424" fmla="*/ 1007665 h 3333750"/>
              <a:gd name="connsiteX425" fmla="*/ 10930730 w 12191999"/>
              <a:gd name="connsiteY425" fmla="*/ 1008459 h 3333750"/>
              <a:gd name="connsiteX426" fmla="*/ 10935493 w 12191999"/>
              <a:gd name="connsiteY426" fmla="*/ 1008856 h 3333750"/>
              <a:gd name="connsiteX427" fmla="*/ 10947399 w 12191999"/>
              <a:gd name="connsiteY427" fmla="*/ 1008856 h 3333750"/>
              <a:gd name="connsiteX428" fmla="*/ 10956130 w 12191999"/>
              <a:gd name="connsiteY428" fmla="*/ 1008856 h 3333750"/>
              <a:gd name="connsiteX429" fmla="*/ 10964068 w 12191999"/>
              <a:gd name="connsiteY429" fmla="*/ 1009253 h 3333750"/>
              <a:gd name="connsiteX430" fmla="*/ 10972402 w 12191999"/>
              <a:gd name="connsiteY430" fmla="*/ 1010047 h 3333750"/>
              <a:gd name="connsiteX431" fmla="*/ 10979546 w 12191999"/>
              <a:gd name="connsiteY431" fmla="*/ 1011237 h 3333750"/>
              <a:gd name="connsiteX432" fmla="*/ 10986293 w 12191999"/>
              <a:gd name="connsiteY432" fmla="*/ 1013619 h 3333750"/>
              <a:gd name="connsiteX433" fmla="*/ 10992643 w 12191999"/>
              <a:gd name="connsiteY433" fmla="*/ 1016000 h 3333750"/>
              <a:gd name="connsiteX434" fmla="*/ 10998199 w 12191999"/>
              <a:gd name="connsiteY434" fmla="*/ 1018778 h 3333750"/>
              <a:gd name="connsiteX435" fmla="*/ 11003358 w 12191999"/>
              <a:gd name="connsiteY435" fmla="*/ 1021556 h 3333750"/>
              <a:gd name="connsiteX436" fmla="*/ 11008121 w 12191999"/>
              <a:gd name="connsiteY436" fmla="*/ 1025128 h 3333750"/>
              <a:gd name="connsiteX437" fmla="*/ 11012090 w 12191999"/>
              <a:gd name="connsiteY437" fmla="*/ 1029494 h 3333750"/>
              <a:gd name="connsiteX438" fmla="*/ 11015661 w 12191999"/>
              <a:gd name="connsiteY438" fmla="*/ 1033859 h 3333750"/>
              <a:gd name="connsiteX439" fmla="*/ 11018837 w 12191999"/>
              <a:gd name="connsiteY439" fmla="*/ 1038622 h 3333750"/>
              <a:gd name="connsiteX440" fmla="*/ 11021218 w 12191999"/>
              <a:gd name="connsiteY440" fmla="*/ 1044178 h 3333750"/>
              <a:gd name="connsiteX441" fmla="*/ 11022805 w 12191999"/>
              <a:gd name="connsiteY441" fmla="*/ 1049337 h 3333750"/>
              <a:gd name="connsiteX442" fmla="*/ 11024393 w 12191999"/>
              <a:gd name="connsiteY442" fmla="*/ 1055687 h 3333750"/>
              <a:gd name="connsiteX443" fmla="*/ 11025583 w 12191999"/>
              <a:gd name="connsiteY443" fmla="*/ 1061640 h 3333750"/>
              <a:gd name="connsiteX444" fmla="*/ 11045427 w 12191999"/>
              <a:gd name="connsiteY444" fmla="*/ 1072753 h 3333750"/>
              <a:gd name="connsiteX445" fmla="*/ 11066065 w 12191999"/>
              <a:gd name="connsiteY445" fmla="*/ 1083469 h 3333750"/>
              <a:gd name="connsiteX446" fmla="*/ 11086702 w 12191999"/>
              <a:gd name="connsiteY446" fmla="*/ 1093787 h 3333750"/>
              <a:gd name="connsiteX447" fmla="*/ 11106943 w 12191999"/>
              <a:gd name="connsiteY447" fmla="*/ 1104900 h 3333750"/>
              <a:gd name="connsiteX448" fmla="*/ 11116071 w 12191999"/>
              <a:gd name="connsiteY448" fmla="*/ 1110853 h 3333750"/>
              <a:gd name="connsiteX449" fmla="*/ 11125993 w 12191999"/>
              <a:gd name="connsiteY449" fmla="*/ 1116409 h 3333750"/>
              <a:gd name="connsiteX450" fmla="*/ 11134724 w 12191999"/>
              <a:gd name="connsiteY450" fmla="*/ 1123156 h 3333750"/>
              <a:gd name="connsiteX451" fmla="*/ 11143455 w 12191999"/>
              <a:gd name="connsiteY451" fmla="*/ 1129109 h 3333750"/>
              <a:gd name="connsiteX452" fmla="*/ 11151393 w 12191999"/>
              <a:gd name="connsiteY452" fmla="*/ 1136650 h 3333750"/>
              <a:gd name="connsiteX453" fmla="*/ 11159330 w 12191999"/>
              <a:gd name="connsiteY453" fmla="*/ 1143794 h 3333750"/>
              <a:gd name="connsiteX454" fmla="*/ 11166474 w 12191999"/>
              <a:gd name="connsiteY454" fmla="*/ 1151334 h 3333750"/>
              <a:gd name="connsiteX455" fmla="*/ 11172824 w 12191999"/>
              <a:gd name="connsiteY455" fmla="*/ 1159272 h 3333750"/>
              <a:gd name="connsiteX456" fmla="*/ 11177190 w 12191999"/>
              <a:gd name="connsiteY456" fmla="*/ 1162844 h 3333750"/>
              <a:gd name="connsiteX457" fmla="*/ 11181555 w 12191999"/>
              <a:gd name="connsiteY457" fmla="*/ 1166415 h 3333750"/>
              <a:gd name="connsiteX458" fmla="*/ 11185127 w 12191999"/>
              <a:gd name="connsiteY458" fmla="*/ 1170384 h 3333750"/>
              <a:gd name="connsiteX459" fmla="*/ 11187905 w 12191999"/>
              <a:gd name="connsiteY459" fmla="*/ 1174750 h 3333750"/>
              <a:gd name="connsiteX460" fmla="*/ 11194652 w 12191999"/>
              <a:gd name="connsiteY460" fmla="*/ 1182687 h 3333750"/>
              <a:gd name="connsiteX461" fmla="*/ 11201399 w 12191999"/>
              <a:gd name="connsiteY461" fmla="*/ 1191022 h 3333750"/>
              <a:gd name="connsiteX462" fmla="*/ 11205765 w 12191999"/>
              <a:gd name="connsiteY462" fmla="*/ 1194594 h 3333750"/>
              <a:gd name="connsiteX463" fmla="*/ 11209733 w 12191999"/>
              <a:gd name="connsiteY463" fmla="*/ 1198165 h 3333750"/>
              <a:gd name="connsiteX464" fmla="*/ 11214496 w 12191999"/>
              <a:gd name="connsiteY464" fmla="*/ 1201340 h 3333750"/>
              <a:gd name="connsiteX465" fmla="*/ 11220052 w 12191999"/>
              <a:gd name="connsiteY465" fmla="*/ 1203722 h 3333750"/>
              <a:gd name="connsiteX466" fmla="*/ 11225608 w 12191999"/>
              <a:gd name="connsiteY466" fmla="*/ 1206103 h 3333750"/>
              <a:gd name="connsiteX467" fmla="*/ 11232752 w 12191999"/>
              <a:gd name="connsiteY467" fmla="*/ 1207690 h 3333750"/>
              <a:gd name="connsiteX468" fmla="*/ 11240690 w 12191999"/>
              <a:gd name="connsiteY468" fmla="*/ 1208087 h 3333750"/>
              <a:gd name="connsiteX469" fmla="*/ 11249421 w 12191999"/>
              <a:gd name="connsiteY469" fmla="*/ 1208087 h 3333750"/>
              <a:gd name="connsiteX470" fmla="*/ 11261724 w 12191999"/>
              <a:gd name="connsiteY470" fmla="*/ 1208087 h 3333750"/>
              <a:gd name="connsiteX471" fmla="*/ 11273630 w 12191999"/>
              <a:gd name="connsiteY471" fmla="*/ 1209675 h 3333750"/>
              <a:gd name="connsiteX472" fmla="*/ 11284743 w 12191999"/>
              <a:gd name="connsiteY472" fmla="*/ 1211262 h 3333750"/>
              <a:gd name="connsiteX473" fmla="*/ 11295458 w 12191999"/>
              <a:gd name="connsiteY473" fmla="*/ 1213644 h 3333750"/>
              <a:gd name="connsiteX474" fmla="*/ 11305777 w 12191999"/>
              <a:gd name="connsiteY474" fmla="*/ 1216819 h 3333750"/>
              <a:gd name="connsiteX475" fmla="*/ 11315699 w 12191999"/>
              <a:gd name="connsiteY475" fmla="*/ 1220390 h 3333750"/>
              <a:gd name="connsiteX476" fmla="*/ 11324827 w 12191999"/>
              <a:gd name="connsiteY476" fmla="*/ 1224359 h 3333750"/>
              <a:gd name="connsiteX477" fmla="*/ 11333558 w 12191999"/>
              <a:gd name="connsiteY477" fmla="*/ 1228725 h 3333750"/>
              <a:gd name="connsiteX478" fmla="*/ 11342290 w 12191999"/>
              <a:gd name="connsiteY478" fmla="*/ 1233884 h 3333750"/>
              <a:gd name="connsiteX479" fmla="*/ 11350624 w 12191999"/>
              <a:gd name="connsiteY479" fmla="*/ 1239044 h 3333750"/>
              <a:gd name="connsiteX480" fmla="*/ 11358561 w 12191999"/>
              <a:gd name="connsiteY480" fmla="*/ 1244600 h 3333750"/>
              <a:gd name="connsiteX481" fmla="*/ 11366102 w 12191999"/>
              <a:gd name="connsiteY481" fmla="*/ 1249760 h 3333750"/>
              <a:gd name="connsiteX482" fmla="*/ 11379993 w 12191999"/>
              <a:gd name="connsiteY482" fmla="*/ 1261666 h 3333750"/>
              <a:gd name="connsiteX483" fmla="*/ 11393487 w 12191999"/>
              <a:gd name="connsiteY483" fmla="*/ 1272778 h 3333750"/>
              <a:gd name="connsiteX484" fmla="*/ 11408171 w 12191999"/>
              <a:gd name="connsiteY484" fmla="*/ 1285081 h 3333750"/>
              <a:gd name="connsiteX485" fmla="*/ 11423649 w 12191999"/>
              <a:gd name="connsiteY485" fmla="*/ 1297385 h 3333750"/>
              <a:gd name="connsiteX486" fmla="*/ 11439524 w 12191999"/>
              <a:gd name="connsiteY486" fmla="*/ 1309291 h 3333750"/>
              <a:gd name="connsiteX487" fmla="*/ 11456193 w 12191999"/>
              <a:gd name="connsiteY487" fmla="*/ 1320800 h 3333750"/>
              <a:gd name="connsiteX488" fmla="*/ 11489133 w 12191999"/>
              <a:gd name="connsiteY488" fmla="*/ 1343422 h 3333750"/>
              <a:gd name="connsiteX489" fmla="*/ 11523265 w 12191999"/>
              <a:gd name="connsiteY489" fmla="*/ 1366044 h 3333750"/>
              <a:gd name="connsiteX490" fmla="*/ 11556602 w 12191999"/>
              <a:gd name="connsiteY490" fmla="*/ 1388269 h 3333750"/>
              <a:gd name="connsiteX491" fmla="*/ 11572874 w 12191999"/>
              <a:gd name="connsiteY491" fmla="*/ 1399381 h 3333750"/>
              <a:gd name="connsiteX492" fmla="*/ 11589543 w 12191999"/>
              <a:gd name="connsiteY492" fmla="*/ 1411288 h 3333750"/>
              <a:gd name="connsiteX493" fmla="*/ 11605021 w 12191999"/>
              <a:gd name="connsiteY493" fmla="*/ 1423194 h 3333750"/>
              <a:gd name="connsiteX494" fmla="*/ 11620499 w 12191999"/>
              <a:gd name="connsiteY494" fmla="*/ 1435497 h 3333750"/>
              <a:gd name="connsiteX495" fmla="*/ 11634787 w 12191999"/>
              <a:gd name="connsiteY495" fmla="*/ 1447800 h 3333750"/>
              <a:gd name="connsiteX496" fmla="*/ 11648677 w 12191999"/>
              <a:gd name="connsiteY496" fmla="*/ 1461294 h 3333750"/>
              <a:gd name="connsiteX497" fmla="*/ 11664949 w 12191999"/>
              <a:gd name="connsiteY497" fmla="*/ 1470025 h 3333750"/>
              <a:gd name="connsiteX498" fmla="*/ 11678443 w 12191999"/>
              <a:gd name="connsiteY498" fmla="*/ 1475581 h 3333750"/>
              <a:gd name="connsiteX499" fmla="*/ 11692333 w 12191999"/>
              <a:gd name="connsiteY499" fmla="*/ 1481138 h 3333750"/>
              <a:gd name="connsiteX500" fmla="*/ 11720511 w 12191999"/>
              <a:gd name="connsiteY500" fmla="*/ 1491456 h 3333750"/>
              <a:gd name="connsiteX501" fmla="*/ 11749087 w 12191999"/>
              <a:gd name="connsiteY501" fmla="*/ 1501775 h 3333750"/>
              <a:gd name="connsiteX502" fmla="*/ 11762183 w 12191999"/>
              <a:gd name="connsiteY502" fmla="*/ 1507728 h 3333750"/>
              <a:gd name="connsiteX503" fmla="*/ 11775677 w 12191999"/>
              <a:gd name="connsiteY503" fmla="*/ 1513681 h 3333750"/>
              <a:gd name="connsiteX504" fmla="*/ 11787980 w 12191999"/>
              <a:gd name="connsiteY504" fmla="*/ 1520031 h 3333750"/>
              <a:gd name="connsiteX505" fmla="*/ 11799887 w 12191999"/>
              <a:gd name="connsiteY505" fmla="*/ 1527175 h 3333750"/>
              <a:gd name="connsiteX506" fmla="*/ 11805443 w 12191999"/>
              <a:gd name="connsiteY506" fmla="*/ 1531144 h 3333750"/>
              <a:gd name="connsiteX507" fmla="*/ 11810602 w 12191999"/>
              <a:gd name="connsiteY507" fmla="*/ 1534716 h 3333750"/>
              <a:gd name="connsiteX508" fmla="*/ 11815365 w 12191999"/>
              <a:gd name="connsiteY508" fmla="*/ 1539478 h 3333750"/>
              <a:gd name="connsiteX509" fmla="*/ 11820127 w 12191999"/>
              <a:gd name="connsiteY509" fmla="*/ 1543447 h 3333750"/>
              <a:gd name="connsiteX510" fmla="*/ 11824493 w 12191999"/>
              <a:gd name="connsiteY510" fmla="*/ 1548210 h 3333750"/>
              <a:gd name="connsiteX511" fmla="*/ 11828858 w 12191999"/>
              <a:gd name="connsiteY511" fmla="*/ 1553369 h 3333750"/>
              <a:gd name="connsiteX512" fmla="*/ 11832430 w 12191999"/>
              <a:gd name="connsiteY512" fmla="*/ 1558528 h 3333750"/>
              <a:gd name="connsiteX513" fmla="*/ 11835605 w 12191999"/>
              <a:gd name="connsiteY513" fmla="*/ 1564085 h 3333750"/>
              <a:gd name="connsiteX514" fmla="*/ 11837987 w 12191999"/>
              <a:gd name="connsiteY514" fmla="*/ 1570038 h 3333750"/>
              <a:gd name="connsiteX515" fmla="*/ 11840368 w 12191999"/>
              <a:gd name="connsiteY515" fmla="*/ 1575991 h 3333750"/>
              <a:gd name="connsiteX516" fmla="*/ 11842749 w 12191999"/>
              <a:gd name="connsiteY516" fmla="*/ 1582341 h 3333750"/>
              <a:gd name="connsiteX517" fmla="*/ 11843543 w 12191999"/>
              <a:gd name="connsiteY517" fmla="*/ 1589485 h 3333750"/>
              <a:gd name="connsiteX518" fmla="*/ 11890374 w 12191999"/>
              <a:gd name="connsiteY518" fmla="*/ 1631156 h 3333750"/>
              <a:gd name="connsiteX519" fmla="*/ 11895137 w 12191999"/>
              <a:gd name="connsiteY519" fmla="*/ 1635919 h 3333750"/>
              <a:gd name="connsiteX520" fmla="*/ 11898311 w 12191999"/>
              <a:gd name="connsiteY520" fmla="*/ 1641078 h 3333750"/>
              <a:gd name="connsiteX521" fmla="*/ 11900296 w 12191999"/>
              <a:gd name="connsiteY521" fmla="*/ 1645841 h 3333750"/>
              <a:gd name="connsiteX522" fmla="*/ 11901090 w 12191999"/>
              <a:gd name="connsiteY522" fmla="*/ 1651000 h 3333750"/>
              <a:gd name="connsiteX523" fmla="*/ 11901883 w 12191999"/>
              <a:gd name="connsiteY523" fmla="*/ 1656953 h 3333750"/>
              <a:gd name="connsiteX524" fmla="*/ 11901090 w 12191999"/>
              <a:gd name="connsiteY524" fmla="*/ 1662113 h 3333750"/>
              <a:gd name="connsiteX525" fmla="*/ 11900296 w 12191999"/>
              <a:gd name="connsiteY525" fmla="*/ 1667669 h 3333750"/>
              <a:gd name="connsiteX526" fmla="*/ 11898708 w 12191999"/>
              <a:gd name="connsiteY526" fmla="*/ 1672828 h 3333750"/>
              <a:gd name="connsiteX527" fmla="*/ 11899899 w 12191999"/>
              <a:gd name="connsiteY527" fmla="*/ 1676400 h 3333750"/>
              <a:gd name="connsiteX528" fmla="*/ 11900296 w 12191999"/>
              <a:gd name="connsiteY528" fmla="*/ 1679575 h 3333750"/>
              <a:gd name="connsiteX529" fmla="*/ 11899899 w 12191999"/>
              <a:gd name="connsiteY529" fmla="*/ 1686322 h 3333750"/>
              <a:gd name="connsiteX530" fmla="*/ 11897518 w 12191999"/>
              <a:gd name="connsiteY530" fmla="*/ 1699022 h 3333750"/>
              <a:gd name="connsiteX531" fmla="*/ 11897121 w 12191999"/>
              <a:gd name="connsiteY531" fmla="*/ 1705769 h 3333750"/>
              <a:gd name="connsiteX532" fmla="*/ 11897121 w 12191999"/>
              <a:gd name="connsiteY532" fmla="*/ 1708944 h 3333750"/>
              <a:gd name="connsiteX533" fmla="*/ 11897518 w 12191999"/>
              <a:gd name="connsiteY533" fmla="*/ 1712516 h 3333750"/>
              <a:gd name="connsiteX534" fmla="*/ 11898708 w 12191999"/>
              <a:gd name="connsiteY534" fmla="*/ 1715691 h 3333750"/>
              <a:gd name="connsiteX535" fmla="*/ 11900296 w 12191999"/>
              <a:gd name="connsiteY535" fmla="*/ 1719263 h 3333750"/>
              <a:gd name="connsiteX536" fmla="*/ 11902677 w 12191999"/>
              <a:gd name="connsiteY536" fmla="*/ 1722041 h 3333750"/>
              <a:gd name="connsiteX537" fmla="*/ 11905455 w 12191999"/>
              <a:gd name="connsiteY537" fmla="*/ 1725216 h 3333750"/>
              <a:gd name="connsiteX538" fmla="*/ 11910218 w 12191999"/>
              <a:gd name="connsiteY538" fmla="*/ 1729978 h 3333750"/>
              <a:gd name="connsiteX539" fmla="*/ 11913790 w 12191999"/>
              <a:gd name="connsiteY539" fmla="*/ 1734741 h 3333750"/>
              <a:gd name="connsiteX540" fmla="*/ 11916171 w 12191999"/>
              <a:gd name="connsiteY540" fmla="*/ 1739106 h 3333750"/>
              <a:gd name="connsiteX541" fmla="*/ 11918155 w 12191999"/>
              <a:gd name="connsiteY541" fmla="*/ 1743472 h 3333750"/>
              <a:gd name="connsiteX542" fmla="*/ 11919346 w 12191999"/>
              <a:gd name="connsiteY542" fmla="*/ 1747441 h 3333750"/>
              <a:gd name="connsiteX543" fmla="*/ 11919346 w 12191999"/>
              <a:gd name="connsiteY543" fmla="*/ 1751410 h 3333750"/>
              <a:gd name="connsiteX544" fmla="*/ 11918949 w 12191999"/>
              <a:gd name="connsiteY544" fmla="*/ 1755775 h 3333750"/>
              <a:gd name="connsiteX545" fmla="*/ 11917758 w 12191999"/>
              <a:gd name="connsiteY545" fmla="*/ 1759744 h 3333750"/>
              <a:gd name="connsiteX546" fmla="*/ 11915774 w 12191999"/>
              <a:gd name="connsiteY546" fmla="*/ 1763316 h 3333750"/>
              <a:gd name="connsiteX547" fmla="*/ 11912599 w 12191999"/>
              <a:gd name="connsiteY547" fmla="*/ 1766888 h 3333750"/>
              <a:gd name="connsiteX548" fmla="*/ 11909424 w 12191999"/>
              <a:gd name="connsiteY548" fmla="*/ 1770460 h 3333750"/>
              <a:gd name="connsiteX549" fmla="*/ 11905455 w 12191999"/>
              <a:gd name="connsiteY549" fmla="*/ 1773635 h 3333750"/>
              <a:gd name="connsiteX550" fmla="*/ 11900693 w 12191999"/>
              <a:gd name="connsiteY550" fmla="*/ 1776810 h 3333750"/>
              <a:gd name="connsiteX551" fmla="*/ 11895533 w 12191999"/>
              <a:gd name="connsiteY551" fmla="*/ 1779985 h 3333750"/>
              <a:gd name="connsiteX552" fmla="*/ 11889977 w 12191999"/>
              <a:gd name="connsiteY552" fmla="*/ 1782763 h 3333750"/>
              <a:gd name="connsiteX553" fmla="*/ 11883627 w 12191999"/>
              <a:gd name="connsiteY553" fmla="*/ 1785541 h 3333750"/>
              <a:gd name="connsiteX554" fmla="*/ 11877277 w 12191999"/>
              <a:gd name="connsiteY554" fmla="*/ 1787922 h 3333750"/>
              <a:gd name="connsiteX555" fmla="*/ 11871324 w 12191999"/>
              <a:gd name="connsiteY555" fmla="*/ 1791097 h 3333750"/>
              <a:gd name="connsiteX556" fmla="*/ 11866165 w 12191999"/>
              <a:gd name="connsiteY556" fmla="*/ 1794272 h 3333750"/>
              <a:gd name="connsiteX557" fmla="*/ 11861005 w 12191999"/>
              <a:gd name="connsiteY557" fmla="*/ 1797447 h 3333750"/>
              <a:gd name="connsiteX558" fmla="*/ 11857037 w 12191999"/>
              <a:gd name="connsiteY558" fmla="*/ 1801019 h 3333750"/>
              <a:gd name="connsiteX559" fmla="*/ 11853465 w 12191999"/>
              <a:gd name="connsiteY559" fmla="*/ 1804591 h 3333750"/>
              <a:gd name="connsiteX560" fmla="*/ 11850290 w 12191999"/>
              <a:gd name="connsiteY560" fmla="*/ 1808163 h 3333750"/>
              <a:gd name="connsiteX561" fmla="*/ 11848305 w 12191999"/>
              <a:gd name="connsiteY561" fmla="*/ 1811735 h 3333750"/>
              <a:gd name="connsiteX562" fmla="*/ 11846321 w 12191999"/>
              <a:gd name="connsiteY562" fmla="*/ 1815703 h 3333750"/>
              <a:gd name="connsiteX563" fmla="*/ 11845130 w 12191999"/>
              <a:gd name="connsiteY563" fmla="*/ 1820069 h 3333750"/>
              <a:gd name="connsiteX564" fmla="*/ 11844337 w 12191999"/>
              <a:gd name="connsiteY564" fmla="*/ 1824038 h 3333750"/>
              <a:gd name="connsiteX565" fmla="*/ 11844337 w 12191999"/>
              <a:gd name="connsiteY565" fmla="*/ 1828403 h 3333750"/>
              <a:gd name="connsiteX566" fmla="*/ 11844733 w 12191999"/>
              <a:gd name="connsiteY566" fmla="*/ 1832769 h 3333750"/>
              <a:gd name="connsiteX567" fmla="*/ 11845130 w 12191999"/>
              <a:gd name="connsiteY567" fmla="*/ 1837135 h 3333750"/>
              <a:gd name="connsiteX568" fmla="*/ 11846718 w 12191999"/>
              <a:gd name="connsiteY568" fmla="*/ 1841500 h 3333750"/>
              <a:gd name="connsiteX569" fmla="*/ 11848702 w 12191999"/>
              <a:gd name="connsiteY569" fmla="*/ 1845866 h 3333750"/>
              <a:gd name="connsiteX570" fmla="*/ 11851480 w 12191999"/>
              <a:gd name="connsiteY570" fmla="*/ 1850231 h 3333750"/>
              <a:gd name="connsiteX571" fmla="*/ 11854258 w 12191999"/>
              <a:gd name="connsiteY571" fmla="*/ 1854597 h 3333750"/>
              <a:gd name="connsiteX572" fmla="*/ 11857433 w 12191999"/>
              <a:gd name="connsiteY572" fmla="*/ 1858169 h 3333750"/>
              <a:gd name="connsiteX573" fmla="*/ 11861005 w 12191999"/>
              <a:gd name="connsiteY573" fmla="*/ 1862138 h 3333750"/>
              <a:gd name="connsiteX574" fmla="*/ 11864577 w 12191999"/>
              <a:gd name="connsiteY574" fmla="*/ 1865710 h 3333750"/>
              <a:gd name="connsiteX575" fmla="*/ 11868943 w 12191999"/>
              <a:gd name="connsiteY575" fmla="*/ 1869281 h 3333750"/>
              <a:gd name="connsiteX576" fmla="*/ 11873308 w 12191999"/>
              <a:gd name="connsiteY576" fmla="*/ 1872456 h 3333750"/>
              <a:gd name="connsiteX577" fmla="*/ 11878071 w 12191999"/>
              <a:gd name="connsiteY577" fmla="*/ 1875631 h 3333750"/>
              <a:gd name="connsiteX578" fmla="*/ 11883230 w 12191999"/>
              <a:gd name="connsiteY578" fmla="*/ 1878806 h 3333750"/>
              <a:gd name="connsiteX579" fmla="*/ 11888390 w 12191999"/>
              <a:gd name="connsiteY579" fmla="*/ 1880791 h 3333750"/>
              <a:gd name="connsiteX580" fmla="*/ 11893946 w 12191999"/>
              <a:gd name="connsiteY580" fmla="*/ 1883172 h 3333750"/>
              <a:gd name="connsiteX581" fmla="*/ 11900296 w 12191999"/>
              <a:gd name="connsiteY581" fmla="*/ 1884760 h 3333750"/>
              <a:gd name="connsiteX582" fmla="*/ 11905852 w 12191999"/>
              <a:gd name="connsiteY582" fmla="*/ 1886347 h 3333750"/>
              <a:gd name="connsiteX583" fmla="*/ 11912599 w 12191999"/>
              <a:gd name="connsiteY583" fmla="*/ 1887538 h 3333750"/>
              <a:gd name="connsiteX584" fmla="*/ 11918949 w 12191999"/>
              <a:gd name="connsiteY584" fmla="*/ 1887935 h 3333750"/>
              <a:gd name="connsiteX585" fmla="*/ 11926093 w 12191999"/>
              <a:gd name="connsiteY585" fmla="*/ 1887935 h 3333750"/>
              <a:gd name="connsiteX586" fmla="*/ 11938793 w 12191999"/>
              <a:gd name="connsiteY586" fmla="*/ 1887935 h 3333750"/>
              <a:gd name="connsiteX587" fmla="*/ 11951096 w 12191999"/>
              <a:gd name="connsiteY587" fmla="*/ 1887935 h 3333750"/>
              <a:gd name="connsiteX588" fmla="*/ 11963002 w 12191999"/>
              <a:gd name="connsiteY588" fmla="*/ 1889125 h 3333750"/>
              <a:gd name="connsiteX589" fmla="*/ 11974908 w 12191999"/>
              <a:gd name="connsiteY589" fmla="*/ 1889919 h 3333750"/>
              <a:gd name="connsiteX590" fmla="*/ 11986021 w 12191999"/>
              <a:gd name="connsiteY590" fmla="*/ 1891506 h 3333750"/>
              <a:gd name="connsiteX591" fmla="*/ 11997133 w 12191999"/>
              <a:gd name="connsiteY591" fmla="*/ 1893094 h 3333750"/>
              <a:gd name="connsiteX592" fmla="*/ 12007452 w 12191999"/>
              <a:gd name="connsiteY592" fmla="*/ 1895078 h 3333750"/>
              <a:gd name="connsiteX593" fmla="*/ 12017374 w 12191999"/>
              <a:gd name="connsiteY593" fmla="*/ 1897856 h 3333750"/>
              <a:gd name="connsiteX594" fmla="*/ 12027296 w 12191999"/>
              <a:gd name="connsiteY594" fmla="*/ 1900238 h 3333750"/>
              <a:gd name="connsiteX595" fmla="*/ 12036424 w 12191999"/>
              <a:gd name="connsiteY595" fmla="*/ 1903413 h 3333750"/>
              <a:gd name="connsiteX596" fmla="*/ 12045949 w 12191999"/>
              <a:gd name="connsiteY596" fmla="*/ 1906985 h 3333750"/>
              <a:gd name="connsiteX597" fmla="*/ 12054680 w 12191999"/>
              <a:gd name="connsiteY597" fmla="*/ 1910556 h 3333750"/>
              <a:gd name="connsiteX598" fmla="*/ 12063411 w 12191999"/>
              <a:gd name="connsiteY598" fmla="*/ 1914128 h 3333750"/>
              <a:gd name="connsiteX599" fmla="*/ 12071746 w 12191999"/>
              <a:gd name="connsiteY599" fmla="*/ 1918494 h 3333750"/>
              <a:gd name="connsiteX600" fmla="*/ 12079683 w 12191999"/>
              <a:gd name="connsiteY600" fmla="*/ 1922860 h 3333750"/>
              <a:gd name="connsiteX601" fmla="*/ 12087621 w 12191999"/>
              <a:gd name="connsiteY601" fmla="*/ 1927622 h 3333750"/>
              <a:gd name="connsiteX602" fmla="*/ 12094765 w 12191999"/>
              <a:gd name="connsiteY602" fmla="*/ 1932385 h 3333750"/>
              <a:gd name="connsiteX603" fmla="*/ 12101908 w 12191999"/>
              <a:gd name="connsiteY603" fmla="*/ 1937544 h 3333750"/>
              <a:gd name="connsiteX604" fmla="*/ 12115799 w 12191999"/>
              <a:gd name="connsiteY604" fmla="*/ 1948260 h 3333750"/>
              <a:gd name="connsiteX605" fmla="*/ 12129293 w 12191999"/>
              <a:gd name="connsiteY605" fmla="*/ 1960166 h 3333750"/>
              <a:gd name="connsiteX606" fmla="*/ 12141596 w 12191999"/>
              <a:gd name="connsiteY606" fmla="*/ 1971675 h 3333750"/>
              <a:gd name="connsiteX607" fmla="*/ 12153502 w 12191999"/>
              <a:gd name="connsiteY607" fmla="*/ 1984772 h 3333750"/>
              <a:gd name="connsiteX608" fmla="*/ 12164615 w 12191999"/>
              <a:gd name="connsiteY608" fmla="*/ 1997472 h 3333750"/>
              <a:gd name="connsiteX609" fmla="*/ 12175727 w 12191999"/>
              <a:gd name="connsiteY609" fmla="*/ 2010966 h 3333750"/>
              <a:gd name="connsiteX610" fmla="*/ 12186443 w 12191999"/>
              <a:gd name="connsiteY610" fmla="*/ 2024856 h 3333750"/>
              <a:gd name="connsiteX611" fmla="*/ 12188824 w 12191999"/>
              <a:gd name="connsiteY611" fmla="*/ 2028825 h 3333750"/>
              <a:gd name="connsiteX612" fmla="*/ 12190411 w 12191999"/>
              <a:gd name="connsiteY612" fmla="*/ 2033588 h 3333750"/>
              <a:gd name="connsiteX613" fmla="*/ 12191602 w 12191999"/>
              <a:gd name="connsiteY613" fmla="*/ 2038747 h 3333750"/>
              <a:gd name="connsiteX614" fmla="*/ 12191999 w 12191999"/>
              <a:gd name="connsiteY614" fmla="*/ 2045097 h 3333750"/>
              <a:gd name="connsiteX615" fmla="*/ 12191999 w 12191999"/>
              <a:gd name="connsiteY615" fmla="*/ 2051050 h 3333750"/>
              <a:gd name="connsiteX616" fmla="*/ 12191602 w 12191999"/>
              <a:gd name="connsiteY616" fmla="*/ 2057797 h 3333750"/>
              <a:gd name="connsiteX617" fmla="*/ 12190015 w 12191999"/>
              <a:gd name="connsiteY617" fmla="*/ 2064544 h 3333750"/>
              <a:gd name="connsiteX618" fmla="*/ 12188427 w 12191999"/>
              <a:gd name="connsiteY618" fmla="*/ 2072085 h 3333750"/>
              <a:gd name="connsiteX619" fmla="*/ 12185649 w 12191999"/>
              <a:gd name="connsiteY619" fmla="*/ 2079228 h 3333750"/>
              <a:gd name="connsiteX620" fmla="*/ 12183268 w 12191999"/>
              <a:gd name="connsiteY620" fmla="*/ 2087563 h 3333750"/>
              <a:gd name="connsiteX621" fmla="*/ 12179696 w 12191999"/>
              <a:gd name="connsiteY621" fmla="*/ 2095500 h 3333750"/>
              <a:gd name="connsiteX622" fmla="*/ 12176124 w 12191999"/>
              <a:gd name="connsiteY622" fmla="*/ 2103438 h 3333750"/>
              <a:gd name="connsiteX623" fmla="*/ 12171758 w 12191999"/>
              <a:gd name="connsiteY623" fmla="*/ 2111772 h 3333750"/>
              <a:gd name="connsiteX624" fmla="*/ 12167790 w 12191999"/>
              <a:gd name="connsiteY624" fmla="*/ 2120106 h 3333750"/>
              <a:gd name="connsiteX625" fmla="*/ 12157868 w 12191999"/>
              <a:gd name="connsiteY625" fmla="*/ 2136378 h 3333750"/>
              <a:gd name="connsiteX626" fmla="*/ 12152311 w 12191999"/>
              <a:gd name="connsiteY626" fmla="*/ 2144713 h 3333750"/>
              <a:gd name="connsiteX627" fmla="*/ 12146755 w 12191999"/>
              <a:gd name="connsiteY627" fmla="*/ 2153047 h 3333750"/>
              <a:gd name="connsiteX628" fmla="*/ 12140405 w 12191999"/>
              <a:gd name="connsiteY628" fmla="*/ 2160588 h 3333750"/>
              <a:gd name="connsiteX629" fmla="*/ 12134452 w 12191999"/>
              <a:gd name="connsiteY629" fmla="*/ 2168128 h 3333750"/>
              <a:gd name="connsiteX630" fmla="*/ 12128102 w 12191999"/>
              <a:gd name="connsiteY630" fmla="*/ 2175272 h 3333750"/>
              <a:gd name="connsiteX631" fmla="*/ 12122149 w 12191999"/>
              <a:gd name="connsiteY631" fmla="*/ 2182416 h 3333750"/>
              <a:gd name="connsiteX632" fmla="*/ 12115402 w 12191999"/>
              <a:gd name="connsiteY632" fmla="*/ 2188369 h 3333750"/>
              <a:gd name="connsiteX633" fmla="*/ 12108655 w 12191999"/>
              <a:gd name="connsiteY633" fmla="*/ 2194719 h 3333750"/>
              <a:gd name="connsiteX634" fmla="*/ 12101511 w 12191999"/>
              <a:gd name="connsiteY634" fmla="*/ 2200275 h 3333750"/>
              <a:gd name="connsiteX635" fmla="*/ 12094765 w 12191999"/>
              <a:gd name="connsiteY635" fmla="*/ 2205038 h 3333750"/>
              <a:gd name="connsiteX636" fmla="*/ 12087621 w 12191999"/>
              <a:gd name="connsiteY636" fmla="*/ 2209800 h 3333750"/>
              <a:gd name="connsiteX637" fmla="*/ 12080874 w 12191999"/>
              <a:gd name="connsiteY637" fmla="*/ 2213372 h 3333750"/>
              <a:gd name="connsiteX638" fmla="*/ 12074127 w 12191999"/>
              <a:gd name="connsiteY638" fmla="*/ 2216944 h 3333750"/>
              <a:gd name="connsiteX639" fmla="*/ 12066983 w 12191999"/>
              <a:gd name="connsiteY639" fmla="*/ 2218928 h 3333750"/>
              <a:gd name="connsiteX640" fmla="*/ 12060237 w 12191999"/>
              <a:gd name="connsiteY640" fmla="*/ 2220516 h 3333750"/>
              <a:gd name="connsiteX641" fmla="*/ 12053490 w 12191999"/>
              <a:gd name="connsiteY641" fmla="*/ 2221310 h 3333750"/>
              <a:gd name="connsiteX642" fmla="*/ 12043171 w 12191999"/>
              <a:gd name="connsiteY642" fmla="*/ 2222500 h 3333750"/>
              <a:gd name="connsiteX643" fmla="*/ 12033646 w 12191999"/>
              <a:gd name="connsiteY643" fmla="*/ 2223691 h 3333750"/>
              <a:gd name="connsiteX644" fmla="*/ 12024121 w 12191999"/>
              <a:gd name="connsiteY644" fmla="*/ 2224881 h 3333750"/>
              <a:gd name="connsiteX645" fmla="*/ 12015390 w 12191999"/>
              <a:gd name="connsiteY645" fmla="*/ 2227263 h 3333750"/>
              <a:gd name="connsiteX646" fmla="*/ 12007452 w 12191999"/>
              <a:gd name="connsiteY646" fmla="*/ 2229247 h 3333750"/>
              <a:gd name="connsiteX647" fmla="*/ 11999118 w 12191999"/>
              <a:gd name="connsiteY647" fmla="*/ 2231628 h 3333750"/>
              <a:gd name="connsiteX648" fmla="*/ 11991974 w 12191999"/>
              <a:gd name="connsiteY648" fmla="*/ 2234803 h 3333750"/>
              <a:gd name="connsiteX649" fmla="*/ 11984433 w 12191999"/>
              <a:gd name="connsiteY649" fmla="*/ 2237978 h 3333750"/>
              <a:gd name="connsiteX650" fmla="*/ 11978083 w 12191999"/>
              <a:gd name="connsiteY650" fmla="*/ 2241153 h 3333750"/>
              <a:gd name="connsiteX651" fmla="*/ 11971337 w 12191999"/>
              <a:gd name="connsiteY651" fmla="*/ 2244725 h 3333750"/>
              <a:gd name="connsiteX652" fmla="*/ 11959430 w 12191999"/>
              <a:gd name="connsiteY652" fmla="*/ 2252266 h 3333750"/>
              <a:gd name="connsiteX653" fmla="*/ 11948715 w 12191999"/>
              <a:gd name="connsiteY653" fmla="*/ 2260997 h 3333750"/>
              <a:gd name="connsiteX654" fmla="*/ 11937999 w 12191999"/>
              <a:gd name="connsiteY654" fmla="*/ 2269728 h 3333750"/>
              <a:gd name="connsiteX655" fmla="*/ 11928077 w 12191999"/>
              <a:gd name="connsiteY655" fmla="*/ 2278460 h 3333750"/>
              <a:gd name="connsiteX656" fmla="*/ 11918155 w 12191999"/>
              <a:gd name="connsiteY656" fmla="*/ 2287985 h 3333750"/>
              <a:gd name="connsiteX657" fmla="*/ 11909027 w 12191999"/>
              <a:gd name="connsiteY657" fmla="*/ 2297113 h 3333750"/>
              <a:gd name="connsiteX658" fmla="*/ 11899105 w 12191999"/>
              <a:gd name="connsiteY658" fmla="*/ 2305844 h 3333750"/>
              <a:gd name="connsiteX659" fmla="*/ 11888787 w 12191999"/>
              <a:gd name="connsiteY659" fmla="*/ 2314575 h 3333750"/>
              <a:gd name="connsiteX660" fmla="*/ 11877674 w 12191999"/>
              <a:gd name="connsiteY660" fmla="*/ 2322513 h 3333750"/>
              <a:gd name="connsiteX661" fmla="*/ 11872118 w 12191999"/>
              <a:gd name="connsiteY661" fmla="*/ 2326085 h 3333750"/>
              <a:gd name="connsiteX662" fmla="*/ 11865768 w 12191999"/>
              <a:gd name="connsiteY662" fmla="*/ 2329656 h 3333750"/>
              <a:gd name="connsiteX663" fmla="*/ 11859418 w 12191999"/>
              <a:gd name="connsiteY663" fmla="*/ 2332831 h 3333750"/>
              <a:gd name="connsiteX664" fmla="*/ 11853068 w 12191999"/>
              <a:gd name="connsiteY664" fmla="*/ 2335610 h 3333750"/>
              <a:gd name="connsiteX665" fmla="*/ 11839574 w 12191999"/>
              <a:gd name="connsiteY665" fmla="*/ 2341960 h 3333750"/>
              <a:gd name="connsiteX666" fmla="*/ 11827668 w 12191999"/>
              <a:gd name="connsiteY666" fmla="*/ 2347913 h 3333750"/>
              <a:gd name="connsiteX667" fmla="*/ 11816555 w 12191999"/>
              <a:gd name="connsiteY667" fmla="*/ 2355453 h 3333750"/>
              <a:gd name="connsiteX668" fmla="*/ 11806237 w 12191999"/>
              <a:gd name="connsiteY668" fmla="*/ 2362597 h 3333750"/>
              <a:gd name="connsiteX669" fmla="*/ 11796315 w 12191999"/>
              <a:gd name="connsiteY669" fmla="*/ 2369741 h 3333750"/>
              <a:gd name="connsiteX670" fmla="*/ 11787187 w 12191999"/>
              <a:gd name="connsiteY670" fmla="*/ 2377281 h 3333750"/>
              <a:gd name="connsiteX671" fmla="*/ 11778852 w 12191999"/>
              <a:gd name="connsiteY671" fmla="*/ 2385616 h 3333750"/>
              <a:gd name="connsiteX672" fmla="*/ 11770518 w 12191999"/>
              <a:gd name="connsiteY672" fmla="*/ 2393950 h 3333750"/>
              <a:gd name="connsiteX673" fmla="*/ 11755833 w 12191999"/>
              <a:gd name="connsiteY673" fmla="*/ 2410222 h 3333750"/>
              <a:gd name="connsiteX674" fmla="*/ 11740752 w 12191999"/>
              <a:gd name="connsiteY674" fmla="*/ 2427288 h 3333750"/>
              <a:gd name="connsiteX675" fmla="*/ 11725274 w 12191999"/>
              <a:gd name="connsiteY675" fmla="*/ 2443956 h 3333750"/>
              <a:gd name="connsiteX676" fmla="*/ 11716940 w 12191999"/>
              <a:gd name="connsiteY676" fmla="*/ 2451894 h 3333750"/>
              <a:gd name="connsiteX677" fmla="*/ 11708208 w 12191999"/>
              <a:gd name="connsiteY677" fmla="*/ 2460228 h 3333750"/>
              <a:gd name="connsiteX678" fmla="*/ 11695905 w 12191999"/>
              <a:gd name="connsiteY678" fmla="*/ 2470547 h 3333750"/>
              <a:gd name="connsiteX679" fmla="*/ 11683602 w 12191999"/>
              <a:gd name="connsiteY679" fmla="*/ 2481263 h 3333750"/>
              <a:gd name="connsiteX680" fmla="*/ 11657408 w 12191999"/>
              <a:gd name="connsiteY680" fmla="*/ 2501900 h 3333750"/>
              <a:gd name="connsiteX681" fmla="*/ 11630421 w 12191999"/>
              <a:gd name="connsiteY681" fmla="*/ 2522141 h 3333750"/>
              <a:gd name="connsiteX682" fmla="*/ 11603433 w 12191999"/>
              <a:gd name="connsiteY682" fmla="*/ 2541588 h 3333750"/>
              <a:gd name="connsiteX683" fmla="*/ 11574858 w 12191999"/>
              <a:gd name="connsiteY683" fmla="*/ 2560638 h 3333750"/>
              <a:gd name="connsiteX684" fmla="*/ 11546283 w 12191999"/>
              <a:gd name="connsiteY684" fmla="*/ 2579291 h 3333750"/>
              <a:gd name="connsiteX685" fmla="*/ 11516915 w 12191999"/>
              <a:gd name="connsiteY685" fmla="*/ 2597150 h 3333750"/>
              <a:gd name="connsiteX686" fmla="*/ 11487149 w 12191999"/>
              <a:gd name="connsiteY686" fmla="*/ 2615406 h 3333750"/>
              <a:gd name="connsiteX687" fmla="*/ 11426824 w 12191999"/>
              <a:gd name="connsiteY687" fmla="*/ 2650728 h 3333750"/>
              <a:gd name="connsiteX688" fmla="*/ 11366499 w 12191999"/>
              <a:gd name="connsiteY688" fmla="*/ 2686447 h 3333750"/>
              <a:gd name="connsiteX689" fmla="*/ 11306571 w 12191999"/>
              <a:gd name="connsiteY689" fmla="*/ 2722166 h 3333750"/>
              <a:gd name="connsiteX690" fmla="*/ 11277202 w 12191999"/>
              <a:gd name="connsiteY690" fmla="*/ 2740422 h 3333750"/>
              <a:gd name="connsiteX691" fmla="*/ 11248230 w 12191999"/>
              <a:gd name="connsiteY691" fmla="*/ 2758678 h 3333750"/>
              <a:gd name="connsiteX692" fmla="*/ 11228387 w 12191999"/>
              <a:gd name="connsiteY692" fmla="*/ 2771775 h 3333750"/>
              <a:gd name="connsiteX693" fmla="*/ 11207749 w 12191999"/>
              <a:gd name="connsiteY693" fmla="*/ 2784475 h 3333750"/>
              <a:gd name="connsiteX694" fmla="*/ 11186715 w 12191999"/>
              <a:gd name="connsiteY694" fmla="*/ 2797572 h 3333750"/>
              <a:gd name="connsiteX695" fmla="*/ 11164490 w 12191999"/>
              <a:gd name="connsiteY695" fmla="*/ 2809875 h 3333750"/>
              <a:gd name="connsiteX696" fmla="*/ 11141074 w 12191999"/>
              <a:gd name="connsiteY696" fmla="*/ 2822178 h 3333750"/>
              <a:gd name="connsiteX697" fmla="*/ 11129565 w 12191999"/>
              <a:gd name="connsiteY697" fmla="*/ 2827735 h 3333750"/>
              <a:gd name="connsiteX698" fmla="*/ 11117658 w 12191999"/>
              <a:gd name="connsiteY698" fmla="*/ 2832894 h 3333750"/>
              <a:gd name="connsiteX699" fmla="*/ 11105355 w 12191999"/>
              <a:gd name="connsiteY699" fmla="*/ 2838053 h 3333750"/>
              <a:gd name="connsiteX700" fmla="*/ 11093052 w 12191999"/>
              <a:gd name="connsiteY700" fmla="*/ 2843213 h 3333750"/>
              <a:gd name="connsiteX701" fmla="*/ 11079955 w 12191999"/>
              <a:gd name="connsiteY701" fmla="*/ 2847975 h 3333750"/>
              <a:gd name="connsiteX702" fmla="*/ 11067255 w 12191999"/>
              <a:gd name="connsiteY702" fmla="*/ 2851944 h 3333750"/>
              <a:gd name="connsiteX703" fmla="*/ 11057333 w 12191999"/>
              <a:gd name="connsiteY703" fmla="*/ 2855516 h 3333750"/>
              <a:gd name="connsiteX704" fmla="*/ 11047808 w 12191999"/>
              <a:gd name="connsiteY704" fmla="*/ 2859088 h 3333750"/>
              <a:gd name="connsiteX705" fmla="*/ 11038283 w 12191999"/>
              <a:gd name="connsiteY705" fmla="*/ 2861866 h 3333750"/>
              <a:gd name="connsiteX706" fmla="*/ 11028758 w 12191999"/>
              <a:gd name="connsiteY706" fmla="*/ 2864247 h 3333750"/>
              <a:gd name="connsiteX707" fmla="*/ 11018837 w 12191999"/>
              <a:gd name="connsiteY707" fmla="*/ 2865835 h 3333750"/>
              <a:gd name="connsiteX708" fmla="*/ 11008915 w 12191999"/>
              <a:gd name="connsiteY708" fmla="*/ 2867422 h 3333750"/>
              <a:gd name="connsiteX709" fmla="*/ 10999390 w 12191999"/>
              <a:gd name="connsiteY709" fmla="*/ 2869010 h 3333750"/>
              <a:gd name="connsiteX710" fmla="*/ 10989468 w 12191999"/>
              <a:gd name="connsiteY710" fmla="*/ 2869803 h 3333750"/>
              <a:gd name="connsiteX711" fmla="*/ 10970021 w 12191999"/>
              <a:gd name="connsiteY711" fmla="*/ 2870597 h 3333750"/>
              <a:gd name="connsiteX712" fmla="*/ 10950177 w 12191999"/>
              <a:gd name="connsiteY712" fmla="*/ 2870597 h 3333750"/>
              <a:gd name="connsiteX713" fmla="*/ 10930333 w 12191999"/>
              <a:gd name="connsiteY713" fmla="*/ 2869406 h 3333750"/>
              <a:gd name="connsiteX714" fmla="*/ 10910887 w 12191999"/>
              <a:gd name="connsiteY714" fmla="*/ 2868613 h 3333750"/>
              <a:gd name="connsiteX715" fmla="*/ 10871199 w 12191999"/>
              <a:gd name="connsiteY715" fmla="*/ 2865041 h 3333750"/>
              <a:gd name="connsiteX716" fmla="*/ 10850958 w 12191999"/>
              <a:gd name="connsiteY716" fmla="*/ 2862660 h 3333750"/>
              <a:gd name="connsiteX717" fmla="*/ 10831511 w 12191999"/>
              <a:gd name="connsiteY717" fmla="*/ 2861072 h 3333750"/>
              <a:gd name="connsiteX718" fmla="*/ 10812065 w 12191999"/>
              <a:gd name="connsiteY718" fmla="*/ 2860278 h 3333750"/>
              <a:gd name="connsiteX719" fmla="*/ 10791824 w 12191999"/>
              <a:gd name="connsiteY719" fmla="*/ 2859881 h 3333750"/>
              <a:gd name="connsiteX720" fmla="*/ 10772377 w 12191999"/>
              <a:gd name="connsiteY720" fmla="*/ 2860278 h 3333750"/>
              <a:gd name="connsiteX721" fmla="*/ 10762455 w 12191999"/>
              <a:gd name="connsiteY721" fmla="*/ 2861072 h 3333750"/>
              <a:gd name="connsiteX722" fmla="*/ 10752930 w 12191999"/>
              <a:gd name="connsiteY722" fmla="*/ 2862263 h 3333750"/>
              <a:gd name="connsiteX723" fmla="*/ 10758090 w 12191999"/>
              <a:gd name="connsiteY723" fmla="*/ 2874169 h 3333750"/>
              <a:gd name="connsiteX724" fmla="*/ 10763249 w 12191999"/>
              <a:gd name="connsiteY724" fmla="*/ 2886472 h 3333750"/>
              <a:gd name="connsiteX725" fmla="*/ 10765233 w 12191999"/>
              <a:gd name="connsiteY725" fmla="*/ 2892028 h 3333750"/>
              <a:gd name="connsiteX726" fmla="*/ 10766027 w 12191999"/>
              <a:gd name="connsiteY726" fmla="*/ 2897981 h 3333750"/>
              <a:gd name="connsiteX727" fmla="*/ 10766821 w 12191999"/>
              <a:gd name="connsiteY727" fmla="*/ 2902744 h 3333750"/>
              <a:gd name="connsiteX728" fmla="*/ 10766027 w 12191999"/>
              <a:gd name="connsiteY728" fmla="*/ 2907903 h 3333750"/>
              <a:gd name="connsiteX729" fmla="*/ 10765630 w 12191999"/>
              <a:gd name="connsiteY729" fmla="*/ 2910285 h 3333750"/>
              <a:gd name="connsiteX730" fmla="*/ 10764440 w 12191999"/>
              <a:gd name="connsiteY730" fmla="*/ 2912666 h 3333750"/>
              <a:gd name="connsiteX731" fmla="*/ 10763646 w 12191999"/>
              <a:gd name="connsiteY731" fmla="*/ 2914650 h 3333750"/>
              <a:gd name="connsiteX732" fmla="*/ 10761661 w 12191999"/>
              <a:gd name="connsiteY732" fmla="*/ 2916238 h 3333750"/>
              <a:gd name="connsiteX733" fmla="*/ 10759280 w 12191999"/>
              <a:gd name="connsiteY733" fmla="*/ 2918222 h 3333750"/>
              <a:gd name="connsiteX734" fmla="*/ 10756899 w 12191999"/>
              <a:gd name="connsiteY734" fmla="*/ 2919810 h 3333750"/>
              <a:gd name="connsiteX735" fmla="*/ 10754121 w 12191999"/>
              <a:gd name="connsiteY735" fmla="*/ 2921397 h 3333750"/>
              <a:gd name="connsiteX736" fmla="*/ 10750549 w 12191999"/>
              <a:gd name="connsiteY736" fmla="*/ 2922985 h 3333750"/>
              <a:gd name="connsiteX737" fmla="*/ 10742611 w 12191999"/>
              <a:gd name="connsiteY737" fmla="*/ 2924969 h 3333750"/>
              <a:gd name="connsiteX738" fmla="*/ 10732293 w 12191999"/>
              <a:gd name="connsiteY738" fmla="*/ 2926556 h 3333750"/>
              <a:gd name="connsiteX739" fmla="*/ 10719990 w 12191999"/>
              <a:gd name="connsiteY739" fmla="*/ 2926953 h 3333750"/>
              <a:gd name="connsiteX740" fmla="*/ 10704908 w 12191999"/>
              <a:gd name="connsiteY740" fmla="*/ 2926556 h 3333750"/>
              <a:gd name="connsiteX741" fmla="*/ 10703718 w 12191999"/>
              <a:gd name="connsiteY741" fmla="*/ 2927747 h 3333750"/>
              <a:gd name="connsiteX742" fmla="*/ 10703321 w 12191999"/>
              <a:gd name="connsiteY742" fmla="*/ 2930128 h 3333750"/>
              <a:gd name="connsiteX743" fmla="*/ 10701337 w 12191999"/>
              <a:gd name="connsiteY743" fmla="*/ 2938463 h 3333750"/>
              <a:gd name="connsiteX744" fmla="*/ 10696574 w 12191999"/>
              <a:gd name="connsiteY744" fmla="*/ 2957910 h 3333750"/>
              <a:gd name="connsiteX745" fmla="*/ 10694193 w 12191999"/>
              <a:gd name="connsiteY745" fmla="*/ 2962275 h 3333750"/>
              <a:gd name="connsiteX746" fmla="*/ 10692605 w 12191999"/>
              <a:gd name="connsiteY746" fmla="*/ 2966244 h 3333750"/>
              <a:gd name="connsiteX747" fmla="*/ 10691415 w 12191999"/>
              <a:gd name="connsiteY747" fmla="*/ 2971006 h 3333750"/>
              <a:gd name="connsiteX748" fmla="*/ 10691018 w 12191999"/>
              <a:gd name="connsiteY748" fmla="*/ 2974975 h 3333750"/>
              <a:gd name="connsiteX749" fmla="*/ 10691415 w 12191999"/>
              <a:gd name="connsiteY749" fmla="*/ 2979738 h 3333750"/>
              <a:gd name="connsiteX750" fmla="*/ 10692208 w 12191999"/>
              <a:gd name="connsiteY750" fmla="*/ 2983706 h 3333750"/>
              <a:gd name="connsiteX751" fmla="*/ 10693002 w 12191999"/>
              <a:gd name="connsiteY751" fmla="*/ 2992835 h 3333750"/>
              <a:gd name="connsiteX752" fmla="*/ 10693796 w 12191999"/>
              <a:gd name="connsiteY752" fmla="*/ 2997200 h 3333750"/>
              <a:gd name="connsiteX753" fmla="*/ 10694193 w 12191999"/>
              <a:gd name="connsiteY753" fmla="*/ 3001963 h 3333750"/>
              <a:gd name="connsiteX754" fmla="*/ 10693796 w 12191999"/>
              <a:gd name="connsiteY754" fmla="*/ 3005931 h 3333750"/>
              <a:gd name="connsiteX755" fmla="*/ 10692605 w 12191999"/>
              <a:gd name="connsiteY755" fmla="*/ 3009900 h 3333750"/>
              <a:gd name="connsiteX756" fmla="*/ 10690621 w 12191999"/>
              <a:gd name="connsiteY756" fmla="*/ 3014266 h 3333750"/>
              <a:gd name="connsiteX757" fmla="*/ 10687843 w 12191999"/>
              <a:gd name="connsiteY757" fmla="*/ 3018235 h 3333750"/>
              <a:gd name="connsiteX758" fmla="*/ 10684271 w 12191999"/>
              <a:gd name="connsiteY758" fmla="*/ 3022203 h 3333750"/>
              <a:gd name="connsiteX759" fmla="*/ 10679111 w 12191999"/>
              <a:gd name="connsiteY759" fmla="*/ 3025775 h 3333750"/>
              <a:gd name="connsiteX760" fmla="*/ 10672365 w 12191999"/>
              <a:gd name="connsiteY760" fmla="*/ 3030538 h 3333750"/>
              <a:gd name="connsiteX761" fmla="*/ 10665221 w 12191999"/>
              <a:gd name="connsiteY761" fmla="*/ 3034110 h 3333750"/>
              <a:gd name="connsiteX762" fmla="*/ 10650537 w 12191999"/>
              <a:gd name="connsiteY762" fmla="*/ 3042047 h 3333750"/>
              <a:gd name="connsiteX763" fmla="*/ 10642996 w 12191999"/>
              <a:gd name="connsiteY763" fmla="*/ 3046016 h 3333750"/>
              <a:gd name="connsiteX764" fmla="*/ 10637043 w 12191999"/>
              <a:gd name="connsiteY764" fmla="*/ 3050778 h 3333750"/>
              <a:gd name="connsiteX765" fmla="*/ 10634265 w 12191999"/>
              <a:gd name="connsiteY765" fmla="*/ 3053160 h 3333750"/>
              <a:gd name="connsiteX766" fmla="*/ 10631883 w 12191999"/>
              <a:gd name="connsiteY766" fmla="*/ 3056335 h 3333750"/>
              <a:gd name="connsiteX767" fmla="*/ 10629899 w 12191999"/>
              <a:gd name="connsiteY767" fmla="*/ 3059510 h 3333750"/>
              <a:gd name="connsiteX768" fmla="*/ 10628311 w 12191999"/>
              <a:gd name="connsiteY768" fmla="*/ 3062685 h 3333750"/>
              <a:gd name="connsiteX769" fmla="*/ 10622755 w 12191999"/>
              <a:gd name="connsiteY769" fmla="*/ 3071813 h 3333750"/>
              <a:gd name="connsiteX770" fmla="*/ 10616008 w 12191999"/>
              <a:gd name="connsiteY770" fmla="*/ 3080544 h 3333750"/>
              <a:gd name="connsiteX771" fmla="*/ 10609261 w 12191999"/>
              <a:gd name="connsiteY771" fmla="*/ 3088085 h 3333750"/>
              <a:gd name="connsiteX772" fmla="*/ 10601324 w 12191999"/>
              <a:gd name="connsiteY772" fmla="*/ 3095625 h 3333750"/>
              <a:gd name="connsiteX773" fmla="*/ 10593387 w 12191999"/>
              <a:gd name="connsiteY773" fmla="*/ 3101975 h 3333750"/>
              <a:gd name="connsiteX774" fmla="*/ 10584655 w 12191999"/>
              <a:gd name="connsiteY774" fmla="*/ 3107928 h 3333750"/>
              <a:gd name="connsiteX775" fmla="*/ 10575130 w 12191999"/>
              <a:gd name="connsiteY775" fmla="*/ 3113088 h 3333750"/>
              <a:gd name="connsiteX776" fmla="*/ 10565605 w 12191999"/>
              <a:gd name="connsiteY776" fmla="*/ 3117453 h 3333750"/>
              <a:gd name="connsiteX777" fmla="*/ 10555287 w 12191999"/>
              <a:gd name="connsiteY777" fmla="*/ 3121819 h 3333750"/>
              <a:gd name="connsiteX778" fmla="*/ 10544571 w 12191999"/>
              <a:gd name="connsiteY778" fmla="*/ 3125391 h 3333750"/>
              <a:gd name="connsiteX779" fmla="*/ 10532665 w 12191999"/>
              <a:gd name="connsiteY779" fmla="*/ 3127772 h 3333750"/>
              <a:gd name="connsiteX780" fmla="*/ 10520758 w 12191999"/>
              <a:gd name="connsiteY780" fmla="*/ 3130550 h 3333750"/>
              <a:gd name="connsiteX781" fmla="*/ 10508455 w 12191999"/>
              <a:gd name="connsiteY781" fmla="*/ 3132535 h 3333750"/>
              <a:gd name="connsiteX782" fmla="*/ 10495358 w 12191999"/>
              <a:gd name="connsiteY782" fmla="*/ 3133725 h 3333750"/>
              <a:gd name="connsiteX783" fmla="*/ 10482261 w 12191999"/>
              <a:gd name="connsiteY783" fmla="*/ 3134519 h 3333750"/>
              <a:gd name="connsiteX784" fmla="*/ 10468371 w 12191999"/>
              <a:gd name="connsiteY784" fmla="*/ 3134916 h 3333750"/>
              <a:gd name="connsiteX785" fmla="*/ 10443368 w 12191999"/>
              <a:gd name="connsiteY785" fmla="*/ 3134916 h 3333750"/>
              <a:gd name="connsiteX786" fmla="*/ 10428683 w 12191999"/>
              <a:gd name="connsiteY786" fmla="*/ 3134916 h 3333750"/>
              <a:gd name="connsiteX787" fmla="*/ 10413602 w 12191999"/>
              <a:gd name="connsiteY787" fmla="*/ 3134519 h 3333750"/>
              <a:gd name="connsiteX788" fmla="*/ 10383837 w 12191999"/>
              <a:gd name="connsiteY788" fmla="*/ 3132535 h 3333750"/>
              <a:gd name="connsiteX789" fmla="*/ 10354468 w 12191999"/>
              <a:gd name="connsiteY789" fmla="*/ 3128963 h 3333750"/>
              <a:gd name="connsiteX790" fmla="*/ 10325496 w 12191999"/>
              <a:gd name="connsiteY790" fmla="*/ 3124597 h 3333750"/>
              <a:gd name="connsiteX791" fmla="*/ 10296921 w 12191999"/>
              <a:gd name="connsiteY791" fmla="*/ 3119438 h 3333750"/>
              <a:gd name="connsiteX792" fmla="*/ 10267949 w 12191999"/>
              <a:gd name="connsiteY792" fmla="*/ 3113881 h 3333750"/>
              <a:gd name="connsiteX793" fmla="*/ 10239771 w 12191999"/>
              <a:gd name="connsiteY793" fmla="*/ 3107928 h 3333750"/>
              <a:gd name="connsiteX794" fmla="*/ 10211593 w 12191999"/>
              <a:gd name="connsiteY794" fmla="*/ 3100785 h 3333750"/>
              <a:gd name="connsiteX795" fmla="*/ 10211593 w 12191999"/>
              <a:gd name="connsiteY795" fmla="*/ 3101181 h 3333750"/>
              <a:gd name="connsiteX796" fmla="*/ 10205640 w 12191999"/>
              <a:gd name="connsiteY796" fmla="*/ 3104753 h 3333750"/>
              <a:gd name="connsiteX797" fmla="*/ 10200083 w 12191999"/>
              <a:gd name="connsiteY797" fmla="*/ 3107135 h 3333750"/>
              <a:gd name="connsiteX798" fmla="*/ 10194527 w 12191999"/>
              <a:gd name="connsiteY798" fmla="*/ 3109516 h 3333750"/>
              <a:gd name="connsiteX799" fmla="*/ 10188971 w 12191999"/>
              <a:gd name="connsiteY799" fmla="*/ 3110706 h 3333750"/>
              <a:gd name="connsiteX800" fmla="*/ 10183811 w 12191999"/>
              <a:gd name="connsiteY800" fmla="*/ 3111897 h 3333750"/>
              <a:gd name="connsiteX801" fmla="*/ 10177858 w 12191999"/>
              <a:gd name="connsiteY801" fmla="*/ 3111897 h 3333750"/>
              <a:gd name="connsiteX802" fmla="*/ 10172699 w 12191999"/>
              <a:gd name="connsiteY802" fmla="*/ 3111897 h 3333750"/>
              <a:gd name="connsiteX803" fmla="*/ 10167540 w 12191999"/>
              <a:gd name="connsiteY803" fmla="*/ 3110706 h 3333750"/>
              <a:gd name="connsiteX804" fmla="*/ 10162380 w 12191999"/>
              <a:gd name="connsiteY804" fmla="*/ 3109913 h 3333750"/>
              <a:gd name="connsiteX805" fmla="*/ 10158015 w 12191999"/>
              <a:gd name="connsiteY805" fmla="*/ 3108722 h 3333750"/>
              <a:gd name="connsiteX806" fmla="*/ 10148093 w 12191999"/>
              <a:gd name="connsiteY806" fmla="*/ 3104753 h 3333750"/>
              <a:gd name="connsiteX807" fmla="*/ 10138568 w 12191999"/>
              <a:gd name="connsiteY807" fmla="*/ 3099991 h 3333750"/>
              <a:gd name="connsiteX808" fmla="*/ 10129043 w 12191999"/>
              <a:gd name="connsiteY808" fmla="*/ 3095625 h 3333750"/>
              <a:gd name="connsiteX809" fmla="*/ 10123883 w 12191999"/>
              <a:gd name="connsiteY809" fmla="*/ 3092847 h 3333750"/>
              <a:gd name="connsiteX810" fmla="*/ 10118724 w 12191999"/>
              <a:gd name="connsiteY810" fmla="*/ 3090466 h 3333750"/>
              <a:gd name="connsiteX811" fmla="*/ 10108405 w 12191999"/>
              <a:gd name="connsiteY811" fmla="*/ 3086497 h 3333750"/>
              <a:gd name="connsiteX812" fmla="*/ 10097690 w 12191999"/>
              <a:gd name="connsiteY812" fmla="*/ 3084116 h 3333750"/>
              <a:gd name="connsiteX813" fmla="*/ 10086577 w 12191999"/>
              <a:gd name="connsiteY813" fmla="*/ 3082131 h 3333750"/>
              <a:gd name="connsiteX814" fmla="*/ 10063955 w 12191999"/>
              <a:gd name="connsiteY814" fmla="*/ 3078560 h 3333750"/>
              <a:gd name="connsiteX815" fmla="*/ 10052446 w 12191999"/>
              <a:gd name="connsiteY815" fmla="*/ 3076972 h 3333750"/>
              <a:gd name="connsiteX816" fmla="*/ 10041730 w 12191999"/>
              <a:gd name="connsiteY816" fmla="*/ 3074194 h 3333750"/>
              <a:gd name="connsiteX817" fmla="*/ 10028237 w 12191999"/>
              <a:gd name="connsiteY817" fmla="*/ 3077369 h 3333750"/>
              <a:gd name="connsiteX818" fmla="*/ 10014346 w 12191999"/>
              <a:gd name="connsiteY818" fmla="*/ 3080147 h 3333750"/>
              <a:gd name="connsiteX819" fmla="*/ 10000852 w 12191999"/>
              <a:gd name="connsiteY819" fmla="*/ 3081735 h 3333750"/>
              <a:gd name="connsiteX820" fmla="*/ 9986961 w 12191999"/>
              <a:gd name="connsiteY820" fmla="*/ 3082925 h 3333750"/>
              <a:gd name="connsiteX821" fmla="*/ 9973865 w 12191999"/>
              <a:gd name="connsiteY821" fmla="*/ 3084116 h 3333750"/>
              <a:gd name="connsiteX822" fmla="*/ 9959974 w 12191999"/>
              <a:gd name="connsiteY822" fmla="*/ 3084513 h 3333750"/>
              <a:gd name="connsiteX823" fmla="*/ 9946083 w 12191999"/>
              <a:gd name="connsiteY823" fmla="*/ 3085306 h 3333750"/>
              <a:gd name="connsiteX824" fmla="*/ 9932590 w 12191999"/>
              <a:gd name="connsiteY824" fmla="*/ 3084513 h 3333750"/>
              <a:gd name="connsiteX825" fmla="*/ 9904808 w 12191999"/>
              <a:gd name="connsiteY825" fmla="*/ 3084116 h 3333750"/>
              <a:gd name="connsiteX826" fmla="*/ 9877424 w 12191999"/>
              <a:gd name="connsiteY826" fmla="*/ 3082528 h 3333750"/>
              <a:gd name="connsiteX827" fmla="*/ 9822258 w 12191999"/>
              <a:gd name="connsiteY827" fmla="*/ 3078956 h 3333750"/>
              <a:gd name="connsiteX828" fmla="*/ 9818290 w 12191999"/>
              <a:gd name="connsiteY828" fmla="*/ 3079353 h 3333750"/>
              <a:gd name="connsiteX829" fmla="*/ 9814718 w 12191999"/>
              <a:gd name="connsiteY829" fmla="*/ 3078956 h 3333750"/>
              <a:gd name="connsiteX830" fmla="*/ 9811543 w 12191999"/>
              <a:gd name="connsiteY830" fmla="*/ 3078560 h 3333750"/>
              <a:gd name="connsiteX831" fmla="*/ 9809161 w 12191999"/>
              <a:gd name="connsiteY831" fmla="*/ 3077369 h 3333750"/>
              <a:gd name="connsiteX832" fmla="*/ 9769077 w 12191999"/>
              <a:gd name="connsiteY832" fmla="*/ 3072210 h 3333750"/>
              <a:gd name="connsiteX833" fmla="*/ 9729787 w 12191999"/>
              <a:gd name="connsiteY833" fmla="*/ 3066256 h 3333750"/>
              <a:gd name="connsiteX834" fmla="*/ 9690099 w 12191999"/>
              <a:gd name="connsiteY834" fmla="*/ 3059906 h 3333750"/>
              <a:gd name="connsiteX835" fmla="*/ 9651602 w 12191999"/>
              <a:gd name="connsiteY835" fmla="*/ 3052366 h 3333750"/>
              <a:gd name="connsiteX836" fmla="*/ 9632155 w 12191999"/>
              <a:gd name="connsiteY836" fmla="*/ 3048000 h 3333750"/>
              <a:gd name="connsiteX837" fmla="*/ 9613105 w 12191999"/>
              <a:gd name="connsiteY837" fmla="*/ 3043635 h 3333750"/>
              <a:gd name="connsiteX838" fmla="*/ 9594055 w 12191999"/>
              <a:gd name="connsiteY838" fmla="*/ 3038872 h 3333750"/>
              <a:gd name="connsiteX839" fmla="*/ 9575402 w 12191999"/>
              <a:gd name="connsiteY839" fmla="*/ 3033713 h 3333750"/>
              <a:gd name="connsiteX840" fmla="*/ 9556749 w 12191999"/>
              <a:gd name="connsiteY840" fmla="*/ 3028156 h 3333750"/>
              <a:gd name="connsiteX841" fmla="*/ 9538493 w 12191999"/>
              <a:gd name="connsiteY841" fmla="*/ 3021806 h 3333750"/>
              <a:gd name="connsiteX842" fmla="*/ 9520237 w 12191999"/>
              <a:gd name="connsiteY842" fmla="*/ 3015060 h 3333750"/>
              <a:gd name="connsiteX843" fmla="*/ 9502377 w 12191999"/>
              <a:gd name="connsiteY843" fmla="*/ 3007916 h 3333750"/>
              <a:gd name="connsiteX844" fmla="*/ 9491661 w 12191999"/>
              <a:gd name="connsiteY844" fmla="*/ 3007916 h 3333750"/>
              <a:gd name="connsiteX845" fmla="*/ 9481343 w 12191999"/>
              <a:gd name="connsiteY845" fmla="*/ 3006725 h 3333750"/>
              <a:gd name="connsiteX846" fmla="*/ 9471421 w 12191999"/>
              <a:gd name="connsiteY846" fmla="*/ 3005535 h 3333750"/>
              <a:gd name="connsiteX847" fmla="*/ 9461896 w 12191999"/>
              <a:gd name="connsiteY847" fmla="*/ 3002756 h 3333750"/>
              <a:gd name="connsiteX848" fmla="*/ 9452371 w 12191999"/>
              <a:gd name="connsiteY848" fmla="*/ 3000375 h 3333750"/>
              <a:gd name="connsiteX849" fmla="*/ 9443640 w 12191999"/>
              <a:gd name="connsiteY849" fmla="*/ 2997200 h 3333750"/>
              <a:gd name="connsiteX850" fmla="*/ 9426177 w 12191999"/>
              <a:gd name="connsiteY850" fmla="*/ 2989263 h 3333750"/>
              <a:gd name="connsiteX851" fmla="*/ 9408715 w 12191999"/>
              <a:gd name="connsiteY851" fmla="*/ 2981722 h 3333750"/>
              <a:gd name="connsiteX852" fmla="*/ 9391252 w 12191999"/>
              <a:gd name="connsiteY852" fmla="*/ 2974578 h 3333750"/>
              <a:gd name="connsiteX853" fmla="*/ 9382521 w 12191999"/>
              <a:gd name="connsiteY853" fmla="*/ 2971006 h 3333750"/>
              <a:gd name="connsiteX854" fmla="*/ 9373393 w 12191999"/>
              <a:gd name="connsiteY854" fmla="*/ 2967831 h 3333750"/>
              <a:gd name="connsiteX855" fmla="*/ 9363868 w 12191999"/>
              <a:gd name="connsiteY855" fmla="*/ 2965053 h 3333750"/>
              <a:gd name="connsiteX856" fmla="*/ 9354343 w 12191999"/>
              <a:gd name="connsiteY856" fmla="*/ 2963863 h 3333750"/>
              <a:gd name="connsiteX857" fmla="*/ 9330530 w 12191999"/>
              <a:gd name="connsiteY857" fmla="*/ 2963069 h 3333750"/>
              <a:gd name="connsiteX858" fmla="*/ 9321799 w 12191999"/>
              <a:gd name="connsiteY858" fmla="*/ 2964656 h 3333750"/>
              <a:gd name="connsiteX859" fmla="*/ 9313465 w 12191999"/>
              <a:gd name="connsiteY859" fmla="*/ 2965847 h 3333750"/>
              <a:gd name="connsiteX860" fmla="*/ 9304733 w 12191999"/>
              <a:gd name="connsiteY860" fmla="*/ 2966244 h 3333750"/>
              <a:gd name="connsiteX861" fmla="*/ 9296399 w 12191999"/>
              <a:gd name="connsiteY861" fmla="*/ 2966641 h 3333750"/>
              <a:gd name="connsiteX862" fmla="*/ 9280127 w 12191999"/>
              <a:gd name="connsiteY862" fmla="*/ 2967435 h 3333750"/>
              <a:gd name="connsiteX863" fmla="*/ 9263061 w 12191999"/>
              <a:gd name="connsiteY863" fmla="*/ 2966244 h 3333750"/>
              <a:gd name="connsiteX864" fmla="*/ 9246790 w 12191999"/>
              <a:gd name="connsiteY864" fmla="*/ 2964656 h 3333750"/>
              <a:gd name="connsiteX865" fmla="*/ 9230121 w 12191999"/>
              <a:gd name="connsiteY865" fmla="*/ 2962672 h 3333750"/>
              <a:gd name="connsiteX866" fmla="*/ 9196783 w 12191999"/>
              <a:gd name="connsiteY866" fmla="*/ 2957513 h 3333750"/>
              <a:gd name="connsiteX867" fmla="*/ 9188846 w 12191999"/>
              <a:gd name="connsiteY867" fmla="*/ 2958703 h 3333750"/>
              <a:gd name="connsiteX868" fmla="*/ 9181702 w 12191999"/>
              <a:gd name="connsiteY868" fmla="*/ 2957910 h 3333750"/>
              <a:gd name="connsiteX869" fmla="*/ 9174955 w 12191999"/>
              <a:gd name="connsiteY869" fmla="*/ 2957116 h 3333750"/>
              <a:gd name="connsiteX870" fmla="*/ 9169399 w 12191999"/>
              <a:gd name="connsiteY870" fmla="*/ 2954735 h 3333750"/>
              <a:gd name="connsiteX871" fmla="*/ 9163446 w 12191999"/>
              <a:gd name="connsiteY871" fmla="*/ 2951956 h 3333750"/>
              <a:gd name="connsiteX872" fmla="*/ 9158287 w 12191999"/>
              <a:gd name="connsiteY872" fmla="*/ 2948781 h 3333750"/>
              <a:gd name="connsiteX873" fmla="*/ 9147174 w 12191999"/>
              <a:gd name="connsiteY873" fmla="*/ 2942035 h 3333750"/>
              <a:gd name="connsiteX874" fmla="*/ 9136855 w 12191999"/>
              <a:gd name="connsiteY874" fmla="*/ 2934891 h 3333750"/>
              <a:gd name="connsiteX875" fmla="*/ 9131299 w 12191999"/>
              <a:gd name="connsiteY875" fmla="*/ 2931716 h 3333750"/>
              <a:gd name="connsiteX876" fmla="*/ 9125743 w 12191999"/>
              <a:gd name="connsiteY876" fmla="*/ 2929335 h 3333750"/>
              <a:gd name="connsiteX877" fmla="*/ 9119393 w 12191999"/>
              <a:gd name="connsiteY877" fmla="*/ 2927747 h 3333750"/>
              <a:gd name="connsiteX878" fmla="*/ 9113043 w 12191999"/>
              <a:gd name="connsiteY878" fmla="*/ 2926556 h 3333750"/>
              <a:gd name="connsiteX879" fmla="*/ 9105105 w 12191999"/>
              <a:gd name="connsiteY879" fmla="*/ 2926556 h 3333750"/>
              <a:gd name="connsiteX880" fmla="*/ 9097565 w 12191999"/>
              <a:gd name="connsiteY880" fmla="*/ 2927747 h 3333750"/>
              <a:gd name="connsiteX881" fmla="*/ 9078515 w 12191999"/>
              <a:gd name="connsiteY881" fmla="*/ 2927747 h 3333750"/>
              <a:gd name="connsiteX882" fmla="*/ 9059861 w 12191999"/>
              <a:gd name="connsiteY882" fmla="*/ 2928144 h 3333750"/>
              <a:gd name="connsiteX883" fmla="*/ 9040811 w 12191999"/>
              <a:gd name="connsiteY883" fmla="*/ 2928541 h 3333750"/>
              <a:gd name="connsiteX884" fmla="*/ 9022158 w 12191999"/>
              <a:gd name="connsiteY884" fmla="*/ 2928541 h 3333750"/>
              <a:gd name="connsiteX885" fmla="*/ 9013030 w 12191999"/>
              <a:gd name="connsiteY885" fmla="*/ 2928144 h 3333750"/>
              <a:gd name="connsiteX886" fmla="*/ 9003902 w 12191999"/>
              <a:gd name="connsiteY886" fmla="*/ 2927747 h 3333750"/>
              <a:gd name="connsiteX887" fmla="*/ 8994377 w 12191999"/>
              <a:gd name="connsiteY887" fmla="*/ 2926556 h 3333750"/>
              <a:gd name="connsiteX888" fmla="*/ 8985249 w 12191999"/>
              <a:gd name="connsiteY888" fmla="*/ 2924969 h 3333750"/>
              <a:gd name="connsiteX889" fmla="*/ 8976518 w 12191999"/>
              <a:gd name="connsiteY889" fmla="*/ 2922985 h 3333750"/>
              <a:gd name="connsiteX890" fmla="*/ 8967787 w 12191999"/>
              <a:gd name="connsiteY890" fmla="*/ 2919810 h 3333750"/>
              <a:gd name="connsiteX891" fmla="*/ 8959055 w 12191999"/>
              <a:gd name="connsiteY891" fmla="*/ 2917031 h 3333750"/>
              <a:gd name="connsiteX892" fmla="*/ 8950324 w 12191999"/>
              <a:gd name="connsiteY892" fmla="*/ 2912666 h 3333750"/>
              <a:gd name="connsiteX893" fmla="*/ 8943577 w 12191999"/>
              <a:gd name="connsiteY893" fmla="*/ 2908697 h 3333750"/>
              <a:gd name="connsiteX894" fmla="*/ 8936830 w 12191999"/>
              <a:gd name="connsiteY894" fmla="*/ 2904331 h 3333750"/>
              <a:gd name="connsiteX895" fmla="*/ 8929687 w 12191999"/>
              <a:gd name="connsiteY895" fmla="*/ 2900760 h 3333750"/>
              <a:gd name="connsiteX896" fmla="*/ 8922146 w 12191999"/>
              <a:gd name="connsiteY896" fmla="*/ 2897981 h 3333750"/>
              <a:gd name="connsiteX897" fmla="*/ 8914208 w 12191999"/>
              <a:gd name="connsiteY897" fmla="*/ 2894806 h 3333750"/>
              <a:gd name="connsiteX898" fmla="*/ 8906668 w 12191999"/>
              <a:gd name="connsiteY898" fmla="*/ 2892822 h 3333750"/>
              <a:gd name="connsiteX899" fmla="*/ 8897937 w 12191999"/>
              <a:gd name="connsiteY899" fmla="*/ 2890441 h 3333750"/>
              <a:gd name="connsiteX900" fmla="*/ 8889205 w 12191999"/>
              <a:gd name="connsiteY900" fmla="*/ 2889647 h 3333750"/>
              <a:gd name="connsiteX901" fmla="*/ 8879680 w 12191999"/>
              <a:gd name="connsiteY901" fmla="*/ 2892028 h 3333750"/>
              <a:gd name="connsiteX902" fmla="*/ 8870949 w 12191999"/>
              <a:gd name="connsiteY902" fmla="*/ 2894013 h 3333750"/>
              <a:gd name="connsiteX903" fmla="*/ 8862218 w 12191999"/>
              <a:gd name="connsiteY903" fmla="*/ 2895600 h 3333750"/>
              <a:gd name="connsiteX904" fmla="*/ 8853090 w 12191999"/>
              <a:gd name="connsiteY904" fmla="*/ 2896791 h 3333750"/>
              <a:gd name="connsiteX905" fmla="*/ 8844755 w 12191999"/>
              <a:gd name="connsiteY905" fmla="*/ 2897981 h 3333750"/>
              <a:gd name="connsiteX906" fmla="*/ 8836024 w 12191999"/>
              <a:gd name="connsiteY906" fmla="*/ 2898378 h 3333750"/>
              <a:gd name="connsiteX907" fmla="*/ 8818958 w 12191999"/>
              <a:gd name="connsiteY907" fmla="*/ 2898775 h 3333750"/>
              <a:gd name="connsiteX908" fmla="*/ 8801893 w 12191999"/>
              <a:gd name="connsiteY908" fmla="*/ 2897981 h 3333750"/>
              <a:gd name="connsiteX909" fmla="*/ 8785621 w 12191999"/>
              <a:gd name="connsiteY909" fmla="*/ 2895600 h 3333750"/>
              <a:gd name="connsiteX910" fmla="*/ 8768952 w 12191999"/>
              <a:gd name="connsiteY910" fmla="*/ 2893219 h 3333750"/>
              <a:gd name="connsiteX911" fmla="*/ 8753077 w 12191999"/>
              <a:gd name="connsiteY911" fmla="*/ 2889647 h 3333750"/>
              <a:gd name="connsiteX912" fmla="*/ 8737202 w 12191999"/>
              <a:gd name="connsiteY912" fmla="*/ 2886075 h 3333750"/>
              <a:gd name="connsiteX913" fmla="*/ 8721724 w 12191999"/>
              <a:gd name="connsiteY913" fmla="*/ 2881313 h 3333750"/>
              <a:gd name="connsiteX914" fmla="*/ 8690371 w 12191999"/>
              <a:gd name="connsiteY914" fmla="*/ 2871391 h 3333750"/>
              <a:gd name="connsiteX915" fmla="*/ 8659415 w 12191999"/>
              <a:gd name="connsiteY915" fmla="*/ 2862263 h 3333750"/>
              <a:gd name="connsiteX916" fmla="*/ 8643540 w 12191999"/>
              <a:gd name="connsiteY916" fmla="*/ 2857500 h 3333750"/>
              <a:gd name="connsiteX917" fmla="*/ 8628061 w 12191999"/>
              <a:gd name="connsiteY917" fmla="*/ 2853531 h 3333750"/>
              <a:gd name="connsiteX918" fmla="*/ 8605440 w 12191999"/>
              <a:gd name="connsiteY918" fmla="*/ 2847975 h 3333750"/>
              <a:gd name="connsiteX919" fmla="*/ 8582421 w 12191999"/>
              <a:gd name="connsiteY919" fmla="*/ 2842022 h 3333750"/>
              <a:gd name="connsiteX920" fmla="*/ 8570515 w 12191999"/>
              <a:gd name="connsiteY920" fmla="*/ 2839244 h 3333750"/>
              <a:gd name="connsiteX921" fmla="*/ 8559005 w 12191999"/>
              <a:gd name="connsiteY921" fmla="*/ 2835672 h 3333750"/>
              <a:gd name="connsiteX922" fmla="*/ 8547893 w 12191999"/>
              <a:gd name="connsiteY922" fmla="*/ 2831306 h 3333750"/>
              <a:gd name="connsiteX923" fmla="*/ 8537177 w 12191999"/>
              <a:gd name="connsiteY923" fmla="*/ 2827338 h 3333750"/>
              <a:gd name="connsiteX924" fmla="*/ 8535193 w 12191999"/>
              <a:gd name="connsiteY924" fmla="*/ 2825353 h 3333750"/>
              <a:gd name="connsiteX925" fmla="*/ 8534002 w 12191999"/>
              <a:gd name="connsiteY925" fmla="*/ 2822972 h 3333750"/>
              <a:gd name="connsiteX926" fmla="*/ 8533605 w 12191999"/>
              <a:gd name="connsiteY926" fmla="*/ 2820988 h 3333750"/>
              <a:gd name="connsiteX927" fmla="*/ 8532811 w 12191999"/>
              <a:gd name="connsiteY927" fmla="*/ 2819003 h 3333750"/>
              <a:gd name="connsiteX928" fmla="*/ 8530827 w 12191999"/>
              <a:gd name="connsiteY928" fmla="*/ 2820591 h 3333750"/>
              <a:gd name="connsiteX929" fmla="*/ 8533605 w 12191999"/>
              <a:gd name="connsiteY929" fmla="*/ 2824163 h 3333750"/>
              <a:gd name="connsiteX930" fmla="*/ 8537177 w 12191999"/>
              <a:gd name="connsiteY930" fmla="*/ 2827338 h 3333750"/>
              <a:gd name="connsiteX931" fmla="*/ 8518921 w 12191999"/>
              <a:gd name="connsiteY931" fmla="*/ 2827735 h 3333750"/>
              <a:gd name="connsiteX932" fmla="*/ 8510190 w 12191999"/>
              <a:gd name="connsiteY932" fmla="*/ 2827338 h 3333750"/>
              <a:gd name="connsiteX933" fmla="*/ 8502252 w 12191999"/>
              <a:gd name="connsiteY933" fmla="*/ 2826941 h 3333750"/>
              <a:gd name="connsiteX934" fmla="*/ 8493918 w 12191999"/>
              <a:gd name="connsiteY934" fmla="*/ 2825750 h 3333750"/>
              <a:gd name="connsiteX935" fmla="*/ 8485583 w 12191999"/>
              <a:gd name="connsiteY935" fmla="*/ 2824163 h 3333750"/>
              <a:gd name="connsiteX936" fmla="*/ 8478043 w 12191999"/>
              <a:gd name="connsiteY936" fmla="*/ 2822575 h 3333750"/>
              <a:gd name="connsiteX937" fmla="*/ 8470502 w 12191999"/>
              <a:gd name="connsiteY937" fmla="*/ 2820591 h 3333750"/>
              <a:gd name="connsiteX938" fmla="*/ 8463358 w 12191999"/>
              <a:gd name="connsiteY938" fmla="*/ 2818210 h 3333750"/>
              <a:gd name="connsiteX939" fmla="*/ 8456611 w 12191999"/>
              <a:gd name="connsiteY939" fmla="*/ 2815035 h 3333750"/>
              <a:gd name="connsiteX940" fmla="*/ 8450261 w 12191999"/>
              <a:gd name="connsiteY940" fmla="*/ 2811463 h 3333750"/>
              <a:gd name="connsiteX941" fmla="*/ 8443911 w 12191999"/>
              <a:gd name="connsiteY941" fmla="*/ 2807891 h 3333750"/>
              <a:gd name="connsiteX942" fmla="*/ 8438355 w 12191999"/>
              <a:gd name="connsiteY942" fmla="*/ 2803128 h 3333750"/>
              <a:gd name="connsiteX943" fmla="*/ 8432799 w 12191999"/>
              <a:gd name="connsiteY943" fmla="*/ 2798366 h 3333750"/>
              <a:gd name="connsiteX944" fmla="*/ 8427640 w 12191999"/>
              <a:gd name="connsiteY944" fmla="*/ 2792810 h 3333750"/>
              <a:gd name="connsiteX945" fmla="*/ 8422877 w 12191999"/>
              <a:gd name="connsiteY945" fmla="*/ 2787253 h 3333750"/>
              <a:gd name="connsiteX946" fmla="*/ 8413749 w 12191999"/>
              <a:gd name="connsiteY946" fmla="*/ 2791619 h 3333750"/>
              <a:gd name="connsiteX947" fmla="*/ 8404224 w 12191999"/>
              <a:gd name="connsiteY947" fmla="*/ 2795985 h 3333750"/>
              <a:gd name="connsiteX948" fmla="*/ 8395096 w 12191999"/>
              <a:gd name="connsiteY948" fmla="*/ 2799160 h 3333750"/>
              <a:gd name="connsiteX949" fmla="*/ 8385968 w 12191999"/>
              <a:gd name="connsiteY949" fmla="*/ 2801541 h 3333750"/>
              <a:gd name="connsiteX950" fmla="*/ 8377237 w 12191999"/>
              <a:gd name="connsiteY950" fmla="*/ 2803128 h 3333750"/>
              <a:gd name="connsiteX951" fmla="*/ 8367712 w 12191999"/>
              <a:gd name="connsiteY951" fmla="*/ 2803922 h 3333750"/>
              <a:gd name="connsiteX952" fmla="*/ 8358980 w 12191999"/>
              <a:gd name="connsiteY952" fmla="*/ 2803922 h 3333750"/>
              <a:gd name="connsiteX953" fmla="*/ 8350249 w 12191999"/>
              <a:gd name="connsiteY953" fmla="*/ 2803922 h 3333750"/>
              <a:gd name="connsiteX954" fmla="*/ 8341518 w 12191999"/>
              <a:gd name="connsiteY954" fmla="*/ 2803128 h 3333750"/>
              <a:gd name="connsiteX955" fmla="*/ 8332787 w 12191999"/>
              <a:gd name="connsiteY955" fmla="*/ 2801541 h 3333750"/>
              <a:gd name="connsiteX956" fmla="*/ 8323659 w 12191999"/>
              <a:gd name="connsiteY956" fmla="*/ 2799556 h 3333750"/>
              <a:gd name="connsiteX957" fmla="*/ 8314927 w 12191999"/>
              <a:gd name="connsiteY957" fmla="*/ 2796778 h 3333750"/>
              <a:gd name="connsiteX958" fmla="*/ 8306593 w 12191999"/>
              <a:gd name="connsiteY958" fmla="*/ 2794000 h 3333750"/>
              <a:gd name="connsiteX959" fmla="*/ 8297862 w 12191999"/>
              <a:gd name="connsiteY959" fmla="*/ 2790031 h 3333750"/>
              <a:gd name="connsiteX960" fmla="*/ 8289130 w 12191999"/>
              <a:gd name="connsiteY960" fmla="*/ 2786063 h 3333750"/>
              <a:gd name="connsiteX961" fmla="*/ 8280399 w 12191999"/>
              <a:gd name="connsiteY961" fmla="*/ 2782094 h 3333750"/>
              <a:gd name="connsiteX962" fmla="*/ 8275637 w 12191999"/>
              <a:gd name="connsiteY962" fmla="*/ 2780110 h 3333750"/>
              <a:gd name="connsiteX963" fmla="*/ 8271668 w 12191999"/>
              <a:gd name="connsiteY963" fmla="*/ 2778522 h 3333750"/>
              <a:gd name="connsiteX964" fmla="*/ 8266905 w 12191999"/>
              <a:gd name="connsiteY964" fmla="*/ 2777331 h 3333750"/>
              <a:gd name="connsiteX965" fmla="*/ 8262143 w 12191999"/>
              <a:gd name="connsiteY965" fmla="*/ 2776141 h 3333750"/>
              <a:gd name="connsiteX966" fmla="*/ 8253015 w 12191999"/>
              <a:gd name="connsiteY966" fmla="*/ 2774950 h 3333750"/>
              <a:gd name="connsiteX967" fmla="*/ 8243093 w 12191999"/>
              <a:gd name="connsiteY967" fmla="*/ 2774950 h 3333750"/>
              <a:gd name="connsiteX968" fmla="*/ 8233568 w 12191999"/>
              <a:gd name="connsiteY968" fmla="*/ 2774950 h 3333750"/>
              <a:gd name="connsiteX969" fmla="*/ 8223249 w 12191999"/>
              <a:gd name="connsiteY969" fmla="*/ 2775744 h 3333750"/>
              <a:gd name="connsiteX970" fmla="*/ 8203009 w 12191999"/>
              <a:gd name="connsiteY970" fmla="*/ 2777331 h 3333750"/>
              <a:gd name="connsiteX971" fmla="*/ 8192690 w 12191999"/>
              <a:gd name="connsiteY971" fmla="*/ 2778522 h 3333750"/>
              <a:gd name="connsiteX972" fmla="*/ 8183165 w 12191999"/>
              <a:gd name="connsiteY972" fmla="*/ 2778919 h 3333750"/>
              <a:gd name="connsiteX973" fmla="*/ 8173243 w 12191999"/>
              <a:gd name="connsiteY973" fmla="*/ 2778919 h 3333750"/>
              <a:gd name="connsiteX974" fmla="*/ 8163321 w 12191999"/>
              <a:gd name="connsiteY974" fmla="*/ 2777728 h 3333750"/>
              <a:gd name="connsiteX975" fmla="*/ 8154193 w 12191999"/>
              <a:gd name="connsiteY975" fmla="*/ 2776141 h 3333750"/>
              <a:gd name="connsiteX976" fmla="*/ 8149430 w 12191999"/>
              <a:gd name="connsiteY976" fmla="*/ 2774950 h 3333750"/>
              <a:gd name="connsiteX977" fmla="*/ 8145462 w 12191999"/>
              <a:gd name="connsiteY977" fmla="*/ 2773363 h 3333750"/>
              <a:gd name="connsiteX978" fmla="*/ 8140699 w 12191999"/>
              <a:gd name="connsiteY978" fmla="*/ 2770981 h 3333750"/>
              <a:gd name="connsiteX979" fmla="*/ 8136730 w 12191999"/>
              <a:gd name="connsiteY979" fmla="*/ 2768600 h 3333750"/>
              <a:gd name="connsiteX980" fmla="*/ 8132762 w 12191999"/>
              <a:gd name="connsiteY980" fmla="*/ 2766219 h 3333750"/>
              <a:gd name="connsiteX981" fmla="*/ 8128396 w 12191999"/>
              <a:gd name="connsiteY981" fmla="*/ 2763044 h 3333750"/>
              <a:gd name="connsiteX982" fmla="*/ 8104187 w 12191999"/>
              <a:gd name="connsiteY982" fmla="*/ 2759472 h 3333750"/>
              <a:gd name="connsiteX983" fmla="*/ 8080771 w 12191999"/>
              <a:gd name="connsiteY983" fmla="*/ 2756297 h 3333750"/>
              <a:gd name="connsiteX984" fmla="*/ 8056562 w 12191999"/>
              <a:gd name="connsiteY984" fmla="*/ 2754313 h 3333750"/>
              <a:gd name="connsiteX985" fmla="*/ 8032352 w 12191999"/>
              <a:gd name="connsiteY985" fmla="*/ 2752725 h 3333750"/>
              <a:gd name="connsiteX986" fmla="*/ 8007746 w 12191999"/>
              <a:gd name="connsiteY986" fmla="*/ 2751535 h 3333750"/>
              <a:gd name="connsiteX987" fmla="*/ 7983537 w 12191999"/>
              <a:gd name="connsiteY987" fmla="*/ 2751138 h 3333750"/>
              <a:gd name="connsiteX988" fmla="*/ 7934721 w 12191999"/>
              <a:gd name="connsiteY988" fmla="*/ 2750741 h 3333750"/>
              <a:gd name="connsiteX989" fmla="*/ 7915671 w 12191999"/>
              <a:gd name="connsiteY989" fmla="*/ 2750741 h 3333750"/>
              <a:gd name="connsiteX990" fmla="*/ 7897018 w 12191999"/>
              <a:gd name="connsiteY990" fmla="*/ 2749550 h 3333750"/>
              <a:gd name="connsiteX991" fmla="*/ 7877968 w 12191999"/>
              <a:gd name="connsiteY991" fmla="*/ 2748360 h 3333750"/>
              <a:gd name="connsiteX992" fmla="*/ 7859315 w 12191999"/>
              <a:gd name="connsiteY992" fmla="*/ 2747169 h 3333750"/>
              <a:gd name="connsiteX993" fmla="*/ 7841059 w 12191999"/>
              <a:gd name="connsiteY993" fmla="*/ 2745581 h 3333750"/>
              <a:gd name="connsiteX994" fmla="*/ 7822405 w 12191999"/>
              <a:gd name="connsiteY994" fmla="*/ 2743200 h 3333750"/>
              <a:gd name="connsiteX995" fmla="*/ 7785893 w 12191999"/>
              <a:gd name="connsiteY995" fmla="*/ 2738041 h 3333750"/>
              <a:gd name="connsiteX996" fmla="*/ 7749777 w 12191999"/>
              <a:gd name="connsiteY996" fmla="*/ 2732088 h 3333750"/>
              <a:gd name="connsiteX997" fmla="*/ 7713662 w 12191999"/>
              <a:gd name="connsiteY997" fmla="*/ 2724944 h 3333750"/>
              <a:gd name="connsiteX998" fmla="*/ 7677943 w 12191999"/>
              <a:gd name="connsiteY998" fmla="*/ 2716610 h 3333750"/>
              <a:gd name="connsiteX999" fmla="*/ 7642224 w 12191999"/>
              <a:gd name="connsiteY999" fmla="*/ 2708275 h 3333750"/>
              <a:gd name="connsiteX1000" fmla="*/ 7508477 w 12191999"/>
              <a:gd name="connsiteY1000" fmla="*/ 2689225 h 3333750"/>
              <a:gd name="connsiteX1001" fmla="*/ 7435452 w 12191999"/>
              <a:gd name="connsiteY1001" fmla="*/ 2690416 h 3333750"/>
              <a:gd name="connsiteX1002" fmla="*/ 7301705 w 12191999"/>
              <a:gd name="connsiteY1002" fmla="*/ 2685256 h 3333750"/>
              <a:gd name="connsiteX1003" fmla="*/ 7284640 w 12191999"/>
              <a:gd name="connsiteY1003" fmla="*/ 2687638 h 3333750"/>
              <a:gd name="connsiteX1004" fmla="*/ 7267574 w 12191999"/>
              <a:gd name="connsiteY1004" fmla="*/ 2690416 h 3333750"/>
              <a:gd name="connsiteX1005" fmla="*/ 7251302 w 12191999"/>
              <a:gd name="connsiteY1005" fmla="*/ 2692003 h 3333750"/>
              <a:gd name="connsiteX1006" fmla="*/ 7242968 w 12191999"/>
              <a:gd name="connsiteY1006" fmla="*/ 2692003 h 3333750"/>
              <a:gd name="connsiteX1007" fmla="*/ 7234634 w 12191999"/>
              <a:gd name="connsiteY1007" fmla="*/ 2692003 h 3333750"/>
              <a:gd name="connsiteX1008" fmla="*/ 7226299 w 12191999"/>
              <a:gd name="connsiteY1008" fmla="*/ 2692003 h 3333750"/>
              <a:gd name="connsiteX1009" fmla="*/ 7218759 w 12191999"/>
              <a:gd name="connsiteY1009" fmla="*/ 2690813 h 3333750"/>
              <a:gd name="connsiteX1010" fmla="*/ 7210424 w 12191999"/>
              <a:gd name="connsiteY1010" fmla="*/ 2690019 h 3333750"/>
              <a:gd name="connsiteX1011" fmla="*/ 7202884 w 12191999"/>
              <a:gd name="connsiteY1011" fmla="*/ 2688431 h 3333750"/>
              <a:gd name="connsiteX1012" fmla="*/ 7194946 w 12191999"/>
              <a:gd name="connsiteY1012" fmla="*/ 2685653 h 3333750"/>
              <a:gd name="connsiteX1013" fmla="*/ 7187405 w 12191999"/>
              <a:gd name="connsiteY1013" fmla="*/ 2683272 h 3333750"/>
              <a:gd name="connsiteX1014" fmla="*/ 7179468 w 12191999"/>
              <a:gd name="connsiteY1014" fmla="*/ 2679700 h 3333750"/>
              <a:gd name="connsiteX1015" fmla="*/ 7172324 w 12191999"/>
              <a:gd name="connsiteY1015" fmla="*/ 2675335 h 3333750"/>
              <a:gd name="connsiteX1016" fmla="*/ 7166768 w 12191999"/>
              <a:gd name="connsiteY1016" fmla="*/ 2672160 h 3333750"/>
              <a:gd name="connsiteX1017" fmla="*/ 7161609 w 12191999"/>
              <a:gd name="connsiteY1017" fmla="*/ 2670175 h 3333750"/>
              <a:gd name="connsiteX1018" fmla="*/ 7156449 w 12191999"/>
              <a:gd name="connsiteY1018" fmla="*/ 2669778 h 3333750"/>
              <a:gd name="connsiteX1019" fmla="*/ 7151290 w 12191999"/>
              <a:gd name="connsiteY1019" fmla="*/ 2669778 h 3333750"/>
              <a:gd name="connsiteX1020" fmla="*/ 7146924 w 12191999"/>
              <a:gd name="connsiteY1020" fmla="*/ 2670175 h 3333750"/>
              <a:gd name="connsiteX1021" fmla="*/ 7141765 w 12191999"/>
              <a:gd name="connsiteY1021" fmla="*/ 2671763 h 3333750"/>
              <a:gd name="connsiteX1022" fmla="*/ 7133034 w 12191999"/>
              <a:gd name="connsiteY1022" fmla="*/ 2675335 h 3333750"/>
              <a:gd name="connsiteX1023" fmla="*/ 7123509 w 12191999"/>
              <a:gd name="connsiteY1023" fmla="*/ 2678906 h 3333750"/>
              <a:gd name="connsiteX1024" fmla="*/ 7119143 w 12191999"/>
              <a:gd name="connsiteY1024" fmla="*/ 2681288 h 3333750"/>
              <a:gd name="connsiteX1025" fmla="*/ 7114380 w 12191999"/>
              <a:gd name="connsiteY1025" fmla="*/ 2682081 h 3333750"/>
              <a:gd name="connsiteX1026" fmla="*/ 7109618 w 12191999"/>
              <a:gd name="connsiteY1026" fmla="*/ 2683272 h 3333750"/>
              <a:gd name="connsiteX1027" fmla="*/ 7104855 w 12191999"/>
              <a:gd name="connsiteY1027" fmla="*/ 2683669 h 3333750"/>
              <a:gd name="connsiteX1028" fmla="*/ 7100093 w 12191999"/>
              <a:gd name="connsiteY1028" fmla="*/ 2682478 h 3333750"/>
              <a:gd name="connsiteX1029" fmla="*/ 7094934 w 12191999"/>
              <a:gd name="connsiteY1029" fmla="*/ 2681288 h 3333750"/>
              <a:gd name="connsiteX1030" fmla="*/ 7087393 w 12191999"/>
              <a:gd name="connsiteY1030" fmla="*/ 2683272 h 3333750"/>
              <a:gd name="connsiteX1031" fmla="*/ 7080249 w 12191999"/>
              <a:gd name="connsiteY1031" fmla="*/ 2684860 h 3333750"/>
              <a:gd name="connsiteX1032" fmla="*/ 7073105 w 12191999"/>
              <a:gd name="connsiteY1032" fmla="*/ 2686447 h 3333750"/>
              <a:gd name="connsiteX1033" fmla="*/ 7065962 w 12191999"/>
              <a:gd name="connsiteY1033" fmla="*/ 2686844 h 3333750"/>
              <a:gd name="connsiteX1034" fmla="*/ 7051674 w 12191999"/>
              <a:gd name="connsiteY1034" fmla="*/ 2687638 h 3333750"/>
              <a:gd name="connsiteX1035" fmla="*/ 7036593 w 12191999"/>
              <a:gd name="connsiteY1035" fmla="*/ 2688431 h 3333750"/>
              <a:gd name="connsiteX1036" fmla="*/ 7022305 w 12191999"/>
              <a:gd name="connsiteY1036" fmla="*/ 2687638 h 3333750"/>
              <a:gd name="connsiteX1037" fmla="*/ 7007224 w 12191999"/>
              <a:gd name="connsiteY1037" fmla="*/ 2687241 h 3333750"/>
              <a:gd name="connsiteX1038" fmla="*/ 6992937 w 12191999"/>
              <a:gd name="connsiteY1038" fmla="*/ 2686447 h 3333750"/>
              <a:gd name="connsiteX1039" fmla="*/ 6977855 w 12191999"/>
              <a:gd name="connsiteY1039" fmla="*/ 2686447 h 3333750"/>
              <a:gd name="connsiteX1040" fmla="*/ 6972696 w 12191999"/>
              <a:gd name="connsiteY1040" fmla="*/ 2689225 h 3333750"/>
              <a:gd name="connsiteX1041" fmla="*/ 6967140 w 12191999"/>
              <a:gd name="connsiteY1041" fmla="*/ 2692400 h 3333750"/>
              <a:gd name="connsiteX1042" fmla="*/ 6961980 w 12191999"/>
              <a:gd name="connsiteY1042" fmla="*/ 2694385 h 3333750"/>
              <a:gd name="connsiteX1043" fmla="*/ 6956821 w 12191999"/>
              <a:gd name="connsiteY1043" fmla="*/ 2695972 h 3333750"/>
              <a:gd name="connsiteX1044" fmla="*/ 6951662 w 12191999"/>
              <a:gd name="connsiteY1044" fmla="*/ 2697163 h 3333750"/>
              <a:gd name="connsiteX1045" fmla="*/ 6946502 w 12191999"/>
              <a:gd name="connsiteY1045" fmla="*/ 2697956 h 3333750"/>
              <a:gd name="connsiteX1046" fmla="*/ 6941740 w 12191999"/>
              <a:gd name="connsiteY1046" fmla="*/ 2697956 h 3333750"/>
              <a:gd name="connsiteX1047" fmla="*/ 6937374 w 12191999"/>
              <a:gd name="connsiteY1047" fmla="*/ 2697560 h 3333750"/>
              <a:gd name="connsiteX1048" fmla="*/ 6932612 w 12191999"/>
              <a:gd name="connsiteY1048" fmla="*/ 2696369 h 3333750"/>
              <a:gd name="connsiteX1049" fmla="*/ 6927849 w 12191999"/>
              <a:gd name="connsiteY1049" fmla="*/ 2695575 h 3333750"/>
              <a:gd name="connsiteX1050" fmla="*/ 6923880 w 12191999"/>
              <a:gd name="connsiteY1050" fmla="*/ 2693591 h 3333750"/>
              <a:gd name="connsiteX1051" fmla="*/ 6919912 w 12191999"/>
              <a:gd name="connsiteY1051" fmla="*/ 2690813 h 3333750"/>
              <a:gd name="connsiteX1052" fmla="*/ 6915546 w 12191999"/>
              <a:gd name="connsiteY1052" fmla="*/ 2688431 h 3333750"/>
              <a:gd name="connsiteX1053" fmla="*/ 6911577 w 12191999"/>
              <a:gd name="connsiteY1053" fmla="*/ 2685256 h 3333750"/>
              <a:gd name="connsiteX1054" fmla="*/ 6908005 w 12191999"/>
              <a:gd name="connsiteY1054" fmla="*/ 2681685 h 3333750"/>
              <a:gd name="connsiteX1055" fmla="*/ 6904037 w 12191999"/>
              <a:gd name="connsiteY1055" fmla="*/ 2677319 h 3333750"/>
              <a:gd name="connsiteX1056" fmla="*/ 6902449 w 12191999"/>
              <a:gd name="connsiteY1056" fmla="*/ 2674938 h 3333750"/>
              <a:gd name="connsiteX1057" fmla="*/ 6900862 w 12191999"/>
              <a:gd name="connsiteY1057" fmla="*/ 2671763 h 3333750"/>
              <a:gd name="connsiteX1058" fmla="*/ 6900068 w 12191999"/>
              <a:gd name="connsiteY1058" fmla="*/ 2668191 h 3333750"/>
              <a:gd name="connsiteX1059" fmla="*/ 6899671 w 12191999"/>
              <a:gd name="connsiteY1059" fmla="*/ 2664619 h 3333750"/>
              <a:gd name="connsiteX1060" fmla="*/ 6899671 w 12191999"/>
              <a:gd name="connsiteY1060" fmla="*/ 2657078 h 3333750"/>
              <a:gd name="connsiteX1061" fmla="*/ 6899671 w 12191999"/>
              <a:gd name="connsiteY1061" fmla="*/ 2649538 h 3333750"/>
              <a:gd name="connsiteX1062" fmla="*/ 6899274 w 12191999"/>
              <a:gd name="connsiteY1062" fmla="*/ 2645966 h 3333750"/>
              <a:gd name="connsiteX1063" fmla="*/ 6897687 w 12191999"/>
              <a:gd name="connsiteY1063" fmla="*/ 2643188 h 3333750"/>
              <a:gd name="connsiteX1064" fmla="*/ 6896099 w 12191999"/>
              <a:gd name="connsiteY1064" fmla="*/ 2640410 h 3333750"/>
              <a:gd name="connsiteX1065" fmla="*/ 6893718 w 12191999"/>
              <a:gd name="connsiteY1065" fmla="*/ 2638028 h 3333750"/>
              <a:gd name="connsiteX1066" fmla="*/ 6889352 w 12191999"/>
              <a:gd name="connsiteY1066" fmla="*/ 2635647 h 3333750"/>
              <a:gd name="connsiteX1067" fmla="*/ 6884987 w 12191999"/>
              <a:gd name="connsiteY1067" fmla="*/ 2634853 h 3333750"/>
              <a:gd name="connsiteX1068" fmla="*/ 6878637 w 12191999"/>
              <a:gd name="connsiteY1068" fmla="*/ 2634456 h 3333750"/>
              <a:gd name="connsiteX1069" fmla="*/ 6871096 w 12191999"/>
              <a:gd name="connsiteY1069" fmla="*/ 2634456 h 3333750"/>
              <a:gd name="connsiteX1070" fmla="*/ 6865937 w 12191999"/>
              <a:gd name="connsiteY1070" fmla="*/ 2634853 h 3333750"/>
              <a:gd name="connsiteX1071" fmla="*/ 6862762 w 12191999"/>
              <a:gd name="connsiteY1071" fmla="*/ 2635647 h 3333750"/>
              <a:gd name="connsiteX1072" fmla="*/ 6861571 w 12191999"/>
              <a:gd name="connsiteY1072" fmla="*/ 2636838 h 3333750"/>
              <a:gd name="connsiteX1073" fmla="*/ 6860777 w 12191999"/>
              <a:gd name="connsiteY1073" fmla="*/ 2638028 h 3333750"/>
              <a:gd name="connsiteX1074" fmla="*/ 6859587 w 12191999"/>
              <a:gd name="connsiteY1074" fmla="*/ 2640410 h 3333750"/>
              <a:gd name="connsiteX1075" fmla="*/ 6859984 w 12191999"/>
              <a:gd name="connsiteY1075" fmla="*/ 2643188 h 3333750"/>
              <a:gd name="connsiteX1076" fmla="*/ 6860777 w 12191999"/>
              <a:gd name="connsiteY1076" fmla="*/ 2645966 h 3333750"/>
              <a:gd name="connsiteX1077" fmla="*/ 6863159 w 12191999"/>
              <a:gd name="connsiteY1077" fmla="*/ 2652713 h 3333750"/>
              <a:gd name="connsiteX1078" fmla="*/ 6864349 w 12191999"/>
              <a:gd name="connsiteY1078" fmla="*/ 2655888 h 3333750"/>
              <a:gd name="connsiteX1079" fmla="*/ 6865143 w 12191999"/>
              <a:gd name="connsiteY1079" fmla="*/ 2659460 h 3333750"/>
              <a:gd name="connsiteX1080" fmla="*/ 6865143 w 12191999"/>
              <a:gd name="connsiteY1080" fmla="*/ 2662635 h 3333750"/>
              <a:gd name="connsiteX1081" fmla="*/ 6864746 w 12191999"/>
              <a:gd name="connsiteY1081" fmla="*/ 2665810 h 3333750"/>
              <a:gd name="connsiteX1082" fmla="*/ 6864349 w 12191999"/>
              <a:gd name="connsiteY1082" fmla="*/ 2667397 h 3333750"/>
              <a:gd name="connsiteX1083" fmla="*/ 6863159 w 12191999"/>
              <a:gd name="connsiteY1083" fmla="*/ 2668191 h 3333750"/>
              <a:gd name="connsiteX1084" fmla="*/ 6861571 w 12191999"/>
              <a:gd name="connsiteY1084" fmla="*/ 2669778 h 3333750"/>
              <a:gd name="connsiteX1085" fmla="*/ 6859984 w 12191999"/>
              <a:gd name="connsiteY1085" fmla="*/ 2670969 h 3333750"/>
              <a:gd name="connsiteX1086" fmla="*/ 6855618 w 12191999"/>
              <a:gd name="connsiteY1086" fmla="*/ 2672160 h 3333750"/>
              <a:gd name="connsiteX1087" fmla="*/ 6849268 w 12191999"/>
              <a:gd name="connsiteY1087" fmla="*/ 2673747 h 3333750"/>
              <a:gd name="connsiteX1088" fmla="*/ 6844505 w 12191999"/>
              <a:gd name="connsiteY1088" fmla="*/ 2676922 h 3333750"/>
              <a:gd name="connsiteX1089" fmla="*/ 6840140 w 12191999"/>
              <a:gd name="connsiteY1089" fmla="*/ 2680494 h 3333750"/>
              <a:gd name="connsiteX1090" fmla="*/ 6835774 w 12191999"/>
              <a:gd name="connsiteY1090" fmla="*/ 2684066 h 3333750"/>
              <a:gd name="connsiteX1091" fmla="*/ 6831409 w 12191999"/>
              <a:gd name="connsiteY1091" fmla="*/ 2687638 h 3333750"/>
              <a:gd name="connsiteX1092" fmla="*/ 6826646 w 12191999"/>
              <a:gd name="connsiteY1092" fmla="*/ 2690416 h 3333750"/>
              <a:gd name="connsiteX1093" fmla="*/ 6821090 w 12191999"/>
              <a:gd name="connsiteY1093" fmla="*/ 2692797 h 3333750"/>
              <a:gd name="connsiteX1094" fmla="*/ 6817915 w 12191999"/>
              <a:gd name="connsiteY1094" fmla="*/ 2693988 h 3333750"/>
              <a:gd name="connsiteX1095" fmla="*/ 6814343 w 12191999"/>
              <a:gd name="connsiteY1095" fmla="*/ 2694385 h 3333750"/>
              <a:gd name="connsiteX1096" fmla="*/ 6810771 w 12191999"/>
              <a:gd name="connsiteY1096" fmla="*/ 2695178 h 3333750"/>
              <a:gd name="connsiteX1097" fmla="*/ 6807199 w 12191999"/>
              <a:gd name="connsiteY1097" fmla="*/ 2695178 h 3333750"/>
              <a:gd name="connsiteX1098" fmla="*/ 6803627 w 12191999"/>
              <a:gd name="connsiteY1098" fmla="*/ 2697163 h 3333750"/>
              <a:gd name="connsiteX1099" fmla="*/ 6800055 w 12191999"/>
              <a:gd name="connsiteY1099" fmla="*/ 2698750 h 3333750"/>
              <a:gd name="connsiteX1100" fmla="*/ 6796484 w 12191999"/>
              <a:gd name="connsiteY1100" fmla="*/ 2700338 h 3333750"/>
              <a:gd name="connsiteX1101" fmla="*/ 6792912 w 12191999"/>
              <a:gd name="connsiteY1101" fmla="*/ 2701131 h 3333750"/>
              <a:gd name="connsiteX1102" fmla="*/ 6788546 w 12191999"/>
              <a:gd name="connsiteY1102" fmla="*/ 2701131 h 3333750"/>
              <a:gd name="connsiteX1103" fmla="*/ 6784974 w 12191999"/>
              <a:gd name="connsiteY1103" fmla="*/ 2701528 h 3333750"/>
              <a:gd name="connsiteX1104" fmla="*/ 6776640 w 12191999"/>
              <a:gd name="connsiteY1104" fmla="*/ 2701131 h 3333750"/>
              <a:gd name="connsiteX1105" fmla="*/ 6760765 w 12191999"/>
              <a:gd name="connsiteY1105" fmla="*/ 2700338 h 3333750"/>
              <a:gd name="connsiteX1106" fmla="*/ 6753224 w 12191999"/>
              <a:gd name="connsiteY1106" fmla="*/ 2700735 h 3333750"/>
              <a:gd name="connsiteX1107" fmla="*/ 6748859 w 12191999"/>
              <a:gd name="connsiteY1107" fmla="*/ 2701131 h 3333750"/>
              <a:gd name="connsiteX1108" fmla="*/ 6745287 w 12191999"/>
              <a:gd name="connsiteY1108" fmla="*/ 2701528 h 3333750"/>
              <a:gd name="connsiteX1109" fmla="*/ 6708774 w 12191999"/>
              <a:gd name="connsiteY1109" fmla="*/ 2699544 h 3333750"/>
              <a:gd name="connsiteX1110" fmla="*/ 6690915 w 12191999"/>
              <a:gd name="connsiteY1110" fmla="*/ 2698750 h 3333750"/>
              <a:gd name="connsiteX1111" fmla="*/ 6672659 w 12191999"/>
              <a:gd name="connsiteY1111" fmla="*/ 2697956 h 3333750"/>
              <a:gd name="connsiteX1112" fmla="*/ 6654799 w 12191999"/>
              <a:gd name="connsiteY1112" fmla="*/ 2697956 h 3333750"/>
              <a:gd name="connsiteX1113" fmla="*/ 6645671 w 12191999"/>
              <a:gd name="connsiteY1113" fmla="*/ 2698750 h 3333750"/>
              <a:gd name="connsiteX1114" fmla="*/ 6636940 w 12191999"/>
              <a:gd name="connsiteY1114" fmla="*/ 2699147 h 3333750"/>
              <a:gd name="connsiteX1115" fmla="*/ 6628209 w 12191999"/>
              <a:gd name="connsiteY1115" fmla="*/ 2700735 h 3333750"/>
              <a:gd name="connsiteX1116" fmla="*/ 6618684 w 12191999"/>
              <a:gd name="connsiteY1116" fmla="*/ 2702322 h 3333750"/>
              <a:gd name="connsiteX1117" fmla="*/ 6609952 w 12191999"/>
              <a:gd name="connsiteY1117" fmla="*/ 2703910 h 3333750"/>
              <a:gd name="connsiteX1118" fmla="*/ 6601221 w 12191999"/>
              <a:gd name="connsiteY1118" fmla="*/ 2706291 h 3333750"/>
              <a:gd name="connsiteX1119" fmla="*/ 6434534 w 12191999"/>
              <a:gd name="connsiteY1119" fmla="*/ 2716610 h 3333750"/>
              <a:gd name="connsiteX1120" fmla="*/ 6394846 w 12191999"/>
              <a:gd name="connsiteY1120" fmla="*/ 2725341 h 3333750"/>
              <a:gd name="connsiteX1121" fmla="*/ 6386115 w 12191999"/>
              <a:gd name="connsiteY1121" fmla="*/ 2724944 h 3333750"/>
              <a:gd name="connsiteX1122" fmla="*/ 6377780 w 12191999"/>
              <a:gd name="connsiteY1122" fmla="*/ 2725341 h 3333750"/>
              <a:gd name="connsiteX1123" fmla="*/ 6369843 w 12191999"/>
              <a:gd name="connsiteY1123" fmla="*/ 2725738 h 3333750"/>
              <a:gd name="connsiteX1124" fmla="*/ 6361509 w 12191999"/>
              <a:gd name="connsiteY1124" fmla="*/ 2726928 h 3333750"/>
              <a:gd name="connsiteX1125" fmla="*/ 6345634 w 12191999"/>
              <a:gd name="connsiteY1125" fmla="*/ 2729310 h 3333750"/>
              <a:gd name="connsiteX1126" fmla="*/ 6328965 w 12191999"/>
              <a:gd name="connsiteY1126" fmla="*/ 2732485 h 3333750"/>
              <a:gd name="connsiteX1127" fmla="*/ 6313090 w 12191999"/>
              <a:gd name="connsiteY1127" fmla="*/ 2735263 h 3333750"/>
              <a:gd name="connsiteX1128" fmla="*/ 6304755 w 12191999"/>
              <a:gd name="connsiteY1128" fmla="*/ 2735660 h 3333750"/>
              <a:gd name="connsiteX1129" fmla="*/ 6296818 w 12191999"/>
              <a:gd name="connsiteY1129" fmla="*/ 2736056 h 3333750"/>
              <a:gd name="connsiteX1130" fmla="*/ 6288484 w 12191999"/>
              <a:gd name="connsiteY1130" fmla="*/ 2736056 h 3333750"/>
              <a:gd name="connsiteX1131" fmla="*/ 6279752 w 12191999"/>
              <a:gd name="connsiteY1131" fmla="*/ 2735660 h 3333750"/>
              <a:gd name="connsiteX1132" fmla="*/ 6271418 w 12191999"/>
              <a:gd name="connsiteY1132" fmla="*/ 2734469 h 3333750"/>
              <a:gd name="connsiteX1133" fmla="*/ 6262687 w 12191999"/>
              <a:gd name="connsiteY1133" fmla="*/ 2733278 h 3333750"/>
              <a:gd name="connsiteX1134" fmla="*/ 6249193 w 12191999"/>
              <a:gd name="connsiteY1134" fmla="*/ 2730500 h 3333750"/>
              <a:gd name="connsiteX1135" fmla="*/ 6235302 w 12191999"/>
              <a:gd name="connsiteY1135" fmla="*/ 2728913 h 3333750"/>
              <a:gd name="connsiteX1136" fmla="*/ 6221412 w 12191999"/>
              <a:gd name="connsiteY1136" fmla="*/ 2728516 h 3333750"/>
              <a:gd name="connsiteX1137" fmla="*/ 6208315 w 12191999"/>
              <a:gd name="connsiteY1137" fmla="*/ 2728516 h 3333750"/>
              <a:gd name="connsiteX1138" fmla="*/ 6194821 w 12191999"/>
              <a:gd name="connsiteY1138" fmla="*/ 2729310 h 3333750"/>
              <a:gd name="connsiteX1139" fmla="*/ 6181327 w 12191999"/>
              <a:gd name="connsiteY1139" fmla="*/ 2730897 h 3333750"/>
              <a:gd name="connsiteX1140" fmla="*/ 6154340 w 12191999"/>
              <a:gd name="connsiteY1140" fmla="*/ 2734072 h 3333750"/>
              <a:gd name="connsiteX1141" fmla="*/ 6127352 w 12191999"/>
              <a:gd name="connsiteY1141" fmla="*/ 2738041 h 3333750"/>
              <a:gd name="connsiteX1142" fmla="*/ 6113859 w 12191999"/>
              <a:gd name="connsiteY1142" fmla="*/ 2739628 h 3333750"/>
              <a:gd name="connsiteX1143" fmla="*/ 6099968 w 12191999"/>
              <a:gd name="connsiteY1143" fmla="*/ 2740819 h 3333750"/>
              <a:gd name="connsiteX1144" fmla="*/ 6086871 w 12191999"/>
              <a:gd name="connsiteY1144" fmla="*/ 2741216 h 3333750"/>
              <a:gd name="connsiteX1145" fmla="*/ 6073377 w 12191999"/>
              <a:gd name="connsiteY1145" fmla="*/ 2742010 h 3333750"/>
              <a:gd name="connsiteX1146" fmla="*/ 6059487 w 12191999"/>
              <a:gd name="connsiteY1146" fmla="*/ 2740819 h 3333750"/>
              <a:gd name="connsiteX1147" fmla="*/ 6045993 w 12191999"/>
              <a:gd name="connsiteY1147" fmla="*/ 2739231 h 3333750"/>
              <a:gd name="connsiteX1148" fmla="*/ 5876130 w 12191999"/>
              <a:gd name="connsiteY1148" fmla="*/ 2749153 h 3333750"/>
              <a:gd name="connsiteX1149" fmla="*/ 5867399 w 12191999"/>
              <a:gd name="connsiteY1149" fmla="*/ 2751535 h 3333750"/>
              <a:gd name="connsiteX1150" fmla="*/ 5858668 w 12191999"/>
              <a:gd name="connsiteY1150" fmla="*/ 2754313 h 3333750"/>
              <a:gd name="connsiteX1151" fmla="*/ 5849938 w 12191999"/>
              <a:gd name="connsiteY1151" fmla="*/ 2756297 h 3333750"/>
              <a:gd name="connsiteX1152" fmla="*/ 5841205 w 12191999"/>
              <a:gd name="connsiteY1152" fmla="*/ 2758281 h 3333750"/>
              <a:gd name="connsiteX1153" fmla="*/ 5823346 w 12191999"/>
              <a:gd name="connsiteY1153" fmla="*/ 2761060 h 3333750"/>
              <a:gd name="connsiteX1154" fmla="*/ 5805090 w 12191999"/>
              <a:gd name="connsiteY1154" fmla="*/ 2763044 h 3333750"/>
              <a:gd name="connsiteX1155" fmla="*/ 5787230 w 12191999"/>
              <a:gd name="connsiteY1155" fmla="*/ 2764631 h 3333750"/>
              <a:gd name="connsiteX1156" fmla="*/ 5768577 w 12191999"/>
              <a:gd name="connsiteY1156" fmla="*/ 2766219 h 3333750"/>
              <a:gd name="connsiteX1157" fmla="*/ 5750321 w 12191999"/>
              <a:gd name="connsiteY1157" fmla="*/ 2767013 h 3333750"/>
              <a:gd name="connsiteX1158" fmla="*/ 5732065 w 12191999"/>
              <a:gd name="connsiteY1158" fmla="*/ 2768600 h 3333750"/>
              <a:gd name="connsiteX1159" fmla="*/ 5720556 w 12191999"/>
              <a:gd name="connsiteY1159" fmla="*/ 2767410 h 3333750"/>
              <a:gd name="connsiteX1160" fmla="*/ 5709046 w 12191999"/>
              <a:gd name="connsiteY1160" fmla="*/ 2767013 h 3333750"/>
              <a:gd name="connsiteX1161" fmla="*/ 5697141 w 12191999"/>
              <a:gd name="connsiteY1161" fmla="*/ 2766616 h 3333750"/>
              <a:gd name="connsiteX1162" fmla="*/ 5686027 w 12191999"/>
              <a:gd name="connsiteY1162" fmla="*/ 2766616 h 3333750"/>
              <a:gd name="connsiteX1163" fmla="*/ 5674518 w 12191999"/>
              <a:gd name="connsiteY1163" fmla="*/ 2766616 h 3333750"/>
              <a:gd name="connsiteX1164" fmla="*/ 5663405 w 12191999"/>
              <a:gd name="connsiteY1164" fmla="*/ 2767013 h 3333750"/>
              <a:gd name="connsiteX1165" fmla="*/ 5640784 w 12191999"/>
              <a:gd name="connsiteY1165" fmla="*/ 2768997 h 3333750"/>
              <a:gd name="connsiteX1166" fmla="*/ 5618162 w 12191999"/>
              <a:gd name="connsiteY1166" fmla="*/ 2772172 h 3333750"/>
              <a:gd name="connsiteX1167" fmla="*/ 5595937 w 12191999"/>
              <a:gd name="connsiteY1167" fmla="*/ 2776141 h 3333750"/>
              <a:gd name="connsiteX1168" fmla="*/ 5574110 w 12191999"/>
              <a:gd name="connsiteY1168" fmla="*/ 2781300 h 3333750"/>
              <a:gd name="connsiteX1169" fmla="*/ 5552677 w 12191999"/>
              <a:gd name="connsiteY1169" fmla="*/ 2787253 h 3333750"/>
              <a:gd name="connsiteX1170" fmla="*/ 5527278 w 12191999"/>
              <a:gd name="connsiteY1170" fmla="*/ 2783681 h 3333750"/>
              <a:gd name="connsiteX1171" fmla="*/ 5478065 w 12191999"/>
              <a:gd name="connsiteY1171" fmla="*/ 2788841 h 3333750"/>
              <a:gd name="connsiteX1172" fmla="*/ 5443140 w 12191999"/>
              <a:gd name="connsiteY1172" fmla="*/ 2796381 h 3333750"/>
              <a:gd name="connsiteX1173" fmla="*/ 5370512 w 12191999"/>
              <a:gd name="connsiteY1173" fmla="*/ 2801144 h 3333750"/>
              <a:gd name="connsiteX1174" fmla="*/ 5311774 w 12191999"/>
              <a:gd name="connsiteY1174" fmla="*/ 2813844 h 3333750"/>
              <a:gd name="connsiteX1175" fmla="*/ 5299471 w 12191999"/>
              <a:gd name="connsiteY1175" fmla="*/ 2817019 h 3333750"/>
              <a:gd name="connsiteX1176" fmla="*/ 5287168 w 12191999"/>
              <a:gd name="connsiteY1176" fmla="*/ 2819400 h 3333750"/>
              <a:gd name="connsiteX1177" fmla="*/ 5274071 w 12191999"/>
              <a:gd name="connsiteY1177" fmla="*/ 2821781 h 3333750"/>
              <a:gd name="connsiteX1178" fmla="*/ 5261372 w 12191999"/>
              <a:gd name="connsiteY1178" fmla="*/ 2822972 h 3333750"/>
              <a:gd name="connsiteX1179" fmla="*/ 5248672 w 12191999"/>
              <a:gd name="connsiteY1179" fmla="*/ 2824560 h 3333750"/>
              <a:gd name="connsiteX1180" fmla="*/ 5235574 w 12191999"/>
              <a:gd name="connsiteY1180" fmla="*/ 2825353 h 3333750"/>
              <a:gd name="connsiteX1181" fmla="*/ 5209777 w 12191999"/>
              <a:gd name="connsiteY1181" fmla="*/ 2826147 h 3333750"/>
              <a:gd name="connsiteX1182" fmla="*/ 5184377 w 12191999"/>
              <a:gd name="connsiteY1182" fmla="*/ 2826147 h 3333750"/>
              <a:gd name="connsiteX1183" fmla="*/ 5158580 w 12191999"/>
              <a:gd name="connsiteY1183" fmla="*/ 2826147 h 3333750"/>
              <a:gd name="connsiteX1184" fmla="*/ 5132785 w 12191999"/>
              <a:gd name="connsiteY1184" fmla="*/ 2826941 h 3333750"/>
              <a:gd name="connsiteX1185" fmla="*/ 5106987 w 12191999"/>
              <a:gd name="connsiteY1185" fmla="*/ 2827338 h 3333750"/>
              <a:gd name="connsiteX1186" fmla="*/ 5035152 w 12191999"/>
              <a:gd name="connsiteY1186" fmla="*/ 2843610 h 3333750"/>
              <a:gd name="connsiteX1187" fmla="*/ 5024040 w 12191999"/>
              <a:gd name="connsiteY1187" fmla="*/ 2847181 h 3333750"/>
              <a:gd name="connsiteX1188" fmla="*/ 5013325 w 12191999"/>
              <a:gd name="connsiteY1188" fmla="*/ 2850356 h 3333750"/>
              <a:gd name="connsiteX1189" fmla="*/ 5002212 w 12191999"/>
              <a:gd name="connsiteY1189" fmla="*/ 2853135 h 3333750"/>
              <a:gd name="connsiteX1190" fmla="*/ 4991099 w 12191999"/>
              <a:gd name="connsiteY1190" fmla="*/ 2855119 h 3333750"/>
              <a:gd name="connsiteX1191" fmla="*/ 4979988 w 12191999"/>
              <a:gd name="connsiteY1191" fmla="*/ 2857103 h 3333750"/>
              <a:gd name="connsiteX1192" fmla="*/ 4968478 w 12191999"/>
              <a:gd name="connsiteY1192" fmla="*/ 2858691 h 3333750"/>
              <a:gd name="connsiteX1193" fmla="*/ 4957365 w 12191999"/>
              <a:gd name="connsiteY1193" fmla="*/ 2859881 h 3333750"/>
              <a:gd name="connsiteX1194" fmla="*/ 4945856 w 12191999"/>
              <a:gd name="connsiteY1194" fmla="*/ 2860278 h 3333750"/>
              <a:gd name="connsiteX1195" fmla="*/ 4923234 w 12191999"/>
              <a:gd name="connsiteY1195" fmla="*/ 2861072 h 3333750"/>
              <a:gd name="connsiteX1196" fmla="*/ 4900612 w 12191999"/>
              <a:gd name="connsiteY1196" fmla="*/ 2861072 h 3333750"/>
              <a:gd name="connsiteX1197" fmla="*/ 4877594 w 12191999"/>
              <a:gd name="connsiteY1197" fmla="*/ 2860278 h 3333750"/>
              <a:gd name="connsiteX1198" fmla="*/ 4854179 w 12191999"/>
              <a:gd name="connsiteY1198" fmla="*/ 2858294 h 3333750"/>
              <a:gd name="connsiteX1199" fmla="*/ 4850606 w 12191999"/>
              <a:gd name="connsiteY1199" fmla="*/ 2855913 h 3333750"/>
              <a:gd name="connsiteX1200" fmla="*/ 4847035 w 12191999"/>
              <a:gd name="connsiteY1200" fmla="*/ 2853928 h 3333750"/>
              <a:gd name="connsiteX1201" fmla="*/ 4843462 w 12191999"/>
              <a:gd name="connsiteY1201" fmla="*/ 2853135 h 3333750"/>
              <a:gd name="connsiteX1202" fmla="*/ 4839891 w 12191999"/>
              <a:gd name="connsiteY1202" fmla="*/ 2851944 h 3333750"/>
              <a:gd name="connsiteX1203" fmla="*/ 4836320 w 12191999"/>
              <a:gd name="connsiteY1203" fmla="*/ 2851547 h 3333750"/>
              <a:gd name="connsiteX1204" fmla="*/ 4832349 w 12191999"/>
              <a:gd name="connsiteY1204" fmla="*/ 2851150 h 3333750"/>
              <a:gd name="connsiteX1205" fmla="*/ 4824412 w 12191999"/>
              <a:gd name="connsiteY1205" fmla="*/ 2851150 h 3333750"/>
              <a:gd name="connsiteX1206" fmla="*/ 4808537 w 12191999"/>
              <a:gd name="connsiteY1206" fmla="*/ 2852341 h 3333750"/>
              <a:gd name="connsiteX1207" fmla="*/ 4800996 w 12191999"/>
              <a:gd name="connsiteY1207" fmla="*/ 2852341 h 3333750"/>
              <a:gd name="connsiteX1208" fmla="*/ 4793059 w 12191999"/>
              <a:gd name="connsiteY1208" fmla="*/ 2851944 h 3333750"/>
              <a:gd name="connsiteX1209" fmla="*/ 4785915 w 12191999"/>
              <a:gd name="connsiteY1209" fmla="*/ 2853531 h 3333750"/>
              <a:gd name="connsiteX1210" fmla="*/ 4778773 w 12191999"/>
              <a:gd name="connsiteY1210" fmla="*/ 2855913 h 3333750"/>
              <a:gd name="connsiteX1211" fmla="*/ 4765278 w 12191999"/>
              <a:gd name="connsiteY1211" fmla="*/ 2861866 h 3333750"/>
              <a:gd name="connsiteX1212" fmla="*/ 4758134 w 12191999"/>
              <a:gd name="connsiteY1212" fmla="*/ 2863850 h 3333750"/>
              <a:gd name="connsiteX1213" fmla="*/ 4750990 w 12191999"/>
              <a:gd name="connsiteY1213" fmla="*/ 2865438 h 3333750"/>
              <a:gd name="connsiteX1214" fmla="*/ 4747419 w 12191999"/>
              <a:gd name="connsiteY1214" fmla="*/ 2865835 h 3333750"/>
              <a:gd name="connsiteX1215" fmla="*/ 4743052 w 12191999"/>
              <a:gd name="connsiteY1215" fmla="*/ 2865835 h 3333750"/>
              <a:gd name="connsiteX1216" fmla="*/ 4739084 w 12191999"/>
              <a:gd name="connsiteY1216" fmla="*/ 2865835 h 3333750"/>
              <a:gd name="connsiteX1217" fmla="*/ 4734321 w 12191999"/>
              <a:gd name="connsiteY1217" fmla="*/ 2865041 h 3333750"/>
              <a:gd name="connsiteX1218" fmla="*/ 4728370 w 12191999"/>
              <a:gd name="connsiteY1218" fmla="*/ 2865835 h 3333750"/>
              <a:gd name="connsiteX1219" fmla="*/ 4722018 w 12191999"/>
              <a:gd name="connsiteY1219" fmla="*/ 2867422 h 3333750"/>
              <a:gd name="connsiteX1220" fmla="*/ 4718843 w 12191999"/>
              <a:gd name="connsiteY1220" fmla="*/ 2869406 h 3333750"/>
              <a:gd name="connsiteX1221" fmla="*/ 4716462 w 12191999"/>
              <a:gd name="connsiteY1221" fmla="*/ 2870994 h 3333750"/>
              <a:gd name="connsiteX1222" fmla="*/ 4713287 w 12191999"/>
              <a:gd name="connsiteY1222" fmla="*/ 2872185 h 3333750"/>
              <a:gd name="connsiteX1223" fmla="*/ 4710905 w 12191999"/>
              <a:gd name="connsiteY1223" fmla="*/ 2872581 h 3333750"/>
              <a:gd name="connsiteX1224" fmla="*/ 4704555 w 12191999"/>
              <a:gd name="connsiteY1224" fmla="*/ 2872978 h 3333750"/>
              <a:gd name="connsiteX1225" fmla="*/ 4698602 w 12191999"/>
              <a:gd name="connsiteY1225" fmla="*/ 2872978 h 3333750"/>
              <a:gd name="connsiteX1226" fmla="*/ 4685505 w 12191999"/>
              <a:gd name="connsiteY1226" fmla="*/ 2872581 h 3333750"/>
              <a:gd name="connsiteX1227" fmla="*/ 4679552 w 12191999"/>
              <a:gd name="connsiteY1227" fmla="*/ 2872581 h 3333750"/>
              <a:gd name="connsiteX1228" fmla="*/ 4673601 w 12191999"/>
              <a:gd name="connsiteY1228" fmla="*/ 2872978 h 3333750"/>
              <a:gd name="connsiteX1229" fmla="*/ 4541837 w 12191999"/>
              <a:gd name="connsiteY1229" fmla="*/ 2883297 h 3333750"/>
              <a:gd name="connsiteX1230" fmla="*/ 4409280 w 12191999"/>
              <a:gd name="connsiteY1230" fmla="*/ 2884885 h 3333750"/>
              <a:gd name="connsiteX1231" fmla="*/ 4402534 w 12191999"/>
              <a:gd name="connsiteY1231" fmla="*/ 2889647 h 3333750"/>
              <a:gd name="connsiteX1232" fmla="*/ 4395390 w 12191999"/>
              <a:gd name="connsiteY1232" fmla="*/ 2893219 h 3333750"/>
              <a:gd name="connsiteX1233" fmla="*/ 4388246 w 12191999"/>
              <a:gd name="connsiteY1233" fmla="*/ 2895600 h 3333750"/>
              <a:gd name="connsiteX1234" fmla="*/ 4381102 w 12191999"/>
              <a:gd name="connsiteY1234" fmla="*/ 2897188 h 3333750"/>
              <a:gd name="connsiteX1235" fmla="*/ 4372768 w 12191999"/>
              <a:gd name="connsiteY1235" fmla="*/ 2897981 h 3333750"/>
              <a:gd name="connsiteX1236" fmla="*/ 4364830 w 12191999"/>
              <a:gd name="connsiteY1236" fmla="*/ 2897188 h 3333750"/>
              <a:gd name="connsiteX1237" fmla="*/ 4356099 w 12191999"/>
              <a:gd name="connsiteY1237" fmla="*/ 2895600 h 3333750"/>
              <a:gd name="connsiteX1238" fmla="*/ 4347370 w 12191999"/>
              <a:gd name="connsiteY1238" fmla="*/ 2893219 h 3333750"/>
              <a:gd name="connsiteX1239" fmla="*/ 4339431 w 12191999"/>
              <a:gd name="connsiteY1239" fmla="*/ 2892028 h 3333750"/>
              <a:gd name="connsiteX1240" fmla="*/ 4331096 w 12191999"/>
              <a:gd name="connsiteY1240" fmla="*/ 2891235 h 3333750"/>
              <a:gd name="connsiteX1241" fmla="*/ 4322762 w 12191999"/>
              <a:gd name="connsiteY1241" fmla="*/ 2890441 h 3333750"/>
              <a:gd name="connsiteX1242" fmla="*/ 4314427 w 12191999"/>
              <a:gd name="connsiteY1242" fmla="*/ 2890441 h 3333750"/>
              <a:gd name="connsiteX1243" fmla="*/ 4298552 w 12191999"/>
              <a:gd name="connsiteY1243" fmla="*/ 2891235 h 3333750"/>
              <a:gd name="connsiteX1244" fmla="*/ 4282679 w 12191999"/>
              <a:gd name="connsiteY1244" fmla="*/ 2892822 h 3333750"/>
              <a:gd name="connsiteX1245" fmla="*/ 4267199 w 12191999"/>
              <a:gd name="connsiteY1245" fmla="*/ 2895203 h 3333750"/>
              <a:gd name="connsiteX1246" fmla="*/ 4252515 w 12191999"/>
              <a:gd name="connsiteY1246" fmla="*/ 2898378 h 3333750"/>
              <a:gd name="connsiteX1247" fmla="*/ 4237037 w 12191999"/>
              <a:gd name="connsiteY1247" fmla="*/ 2902347 h 3333750"/>
              <a:gd name="connsiteX1248" fmla="*/ 4221955 w 12191999"/>
              <a:gd name="connsiteY1248" fmla="*/ 2906713 h 3333750"/>
              <a:gd name="connsiteX1249" fmla="*/ 4192190 w 12191999"/>
              <a:gd name="connsiteY1249" fmla="*/ 2914650 h 3333750"/>
              <a:gd name="connsiteX1250" fmla="*/ 4177109 w 12191999"/>
              <a:gd name="connsiteY1250" fmla="*/ 2919016 h 3333750"/>
              <a:gd name="connsiteX1251" fmla="*/ 4162424 w 12191999"/>
              <a:gd name="connsiteY1251" fmla="*/ 2922588 h 3333750"/>
              <a:gd name="connsiteX1252" fmla="*/ 4146946 w 12191999"/>
              <a:gd name="connsiteY1252" fmla="*/ 2925763 h 3333750"/>
              <a:gd name="connsiteX1253" fmla="*/ 4131468 w 12191999"/>
              <a:gd name="connsiteY1253" fmla="*/ 2928144 h 3333750"/>
              <a:gd name="connsiteX1254" fmla="*/ 4115593 w 12191999"/>
              <a:gd name="connsiteY1254" fmla="*/ 2929335 h 3333750"/>
              <a:gd name="connsiteX1255" fmla="*/ 4107656 w 12191999"/>
              <a:gd name="connsiteY1255" fmla="*/ 2929731 h 3333750"/>
              <a:gd name="connsiteX1256" fmla="*/ 4099321 w 12191999"/>
              <a:gd name="connsiteY1256" fmla="*/ 2929731 h 3333750"/>
              <a:gd name="connsiteX1257" fmla="*/ 4096543 w 12191999"/>
              <a:gd name="connsiteY1257" fmla="*/ 2922588 h 3333750"/>
              <a:gd name="connsiteX1258" fmla="*/ 4091781 w 12191999"/>
              <a:gd name="connsiteY1258" fmla="*/ 2922985 h 3333750"/>
              <a:gd name="connsiteX1259" fmla="*/ 4092971 w 12191999"/>
              <a:gd name="connsiteY1259" fmla="*/ 2924969 h 3333750"/>
              <a:gd name="connsiteX1260" fmla="*/ 4094956 w 12191999"/>
              <a:gd name="connsiteY1260" fmla="*/ 2926556 h 3333750"/>
              <a:gd name="connsiteX1261" fmla="*/ 4096940 w 12191999"/>
              <a:gd name="connsiteY1261" fmla="*/ 2928144 h 3333750"/>
              <a:gd name="connsiteX1262" fmla="*/ 4099321 w 12191999"/>
              <a:gd name="connsiteY1262" fmla="*/ 2929731 h 3333750"/>
              <a:gd name="connsiteX1263" fmla="*/ 4095352 w 12191999"/>
              <a:gd name="connsiteY1263" fmla="*/ 2930128 h 3333750"/>
              <a:gd name="connsiteX1264" fmla="*/ 4091384 w 12191999"/>
              <a:gd name="connsiteY1264" fmla="*/ 2930922 h 3333750"/>
              <a:gd name="connsiteX1265" fmla="*/ 4087812 w 12191999"/>
              <a:gd name="connsiteY1265" fmla="*/ 2932113 h 3333750"/>
              <a:gd name="connsiteX1266" fmla="*/ 4084240 w 12191999"/>
              <a:gd name="connsiteY1266" fmla="*/ 2933700 h 3333750"/>
              <a:gd name="connsiteX1267" fmla="*/ 4081462 w 12191999"/>
              <a:gd name="connsiteY1267" fmla="*/ 2936875 h 3333750"/>
              <a:gd name="connsiteX1268" fmla="*/ 4080271 w 12191999"/>
              <a:gd name="connsiteY1268" fmla="*/ 2938066 h 3333750"/>
              <a:gd name="connsiteX1269" fmla="*/ 4079081 w 12191999"/>
              <a:gd name="connsiteY1269" fmla="*/ 2938463 h 3333750"/>
              <a:gd name="connsiteX1270" fmla="*/ 3772693 w 12191999"/>
              <a:gd name="connsiteY1270" fmla="*/ 2994025 h 3333750"/>
              <a:gd name="connsiteX1271" fmla="*/ 3726259 w 12191999"/>
              <a:gd name="connsiteY1271" fmla="*/ 3000772 h 3333750"/>
              <a:gd name="connsiteX1272" fmla="*/ 3703240 w 12191999"/>
              <a:gd name="connsiteY1272" fmla="*/ 3011885 h 3333750"/>
              <a:gd name="connsiteX1273" fmla="*/ 3683396 w 12191999"/>
              <a:gd name="connsiteY1273" fmla="*/ 3019425 h 3333750"/>
              <a:gd name="connsiteX1274" fmla="*/ 3663156 w 12191999"/>
              <a:gd name="connsiteY1274" fmla="*/ 3025378 h 3333750"/>
              <a:gd name="connsiteX1275" fmla="*/ 3642518 w 12191999"/>
              <a:gd name="connsiteY1275" fmla="*/ 3030935 h 3333750"/>
              <a:gd name="connsiteX1276" fmla="*/ 3621881 w 12191999"/>
              <a:gd name="connsiteY1276" fmla="*/ 3035300 h 3333750"/>
              <a:gd name="connsiteX1277" fmla="*/ 3601243 w 12191999"/>
              <a:gd name="connsiteY1277" fmla="*/ 3039269 h 3333750"/>
              <a:gd name="connsiteX1278" fmla="*/ 3580209 w 12191999"/>
              <a:gd name="connsiteY1278" fmla="*/ 3042841 h 3333750"/>
              <a:gd name="connsiteX1279" fmla="*/ 3559174 w 12191999"/>
              <a:gd name="connsiteY1279" fmla="*/ 3045619 h 3333750"/>
              <a:gd name="connsiteX1280" fmla="*/ 3537743 w 12191999"/>
              <a:gd name="connsiteY1280" fmla="*/ 3048000 h 3333750"/>
              <a:gd name="connsiteX1281" fmla="*/ 3494881 w 12191999"/>
              <a:gd name="connsiteY1281" fmla="*/ 3051572 h 3333750"/>
              <a:gd name="connsiteX1282" fmla="*/ 3451621 w 12191999"/>
              <a:gd name="connsiteY1282" fmla="*/ 3055144 h 3333750"/>
              <a:gd name="connsiteX1283" fmla="*/ 3408362 w 12191999"/>
              <a:gd name="connsiteY1283" fmla="*/ 3058319 h 3333750"/>
              <a:gd name="connsiteX1284" fmla="*/ 3365896 w 12191999"/>
              <a:gd name="connsiteY1284" fmla="*/ 3062685 h 3333750"/>
              <a:gd name="connsiteX1285" fmla="*/ 3365896 w 12191999"/>
              <a:gd name="connsiteY1285" fmla="*/ 3056335 h 3333750"/>
              <a:gd name="connsiteX1286" fmla="*/ 3364706 w 12191999"/>
              <a:gd name="connsiteY1286" fmla="*/ 3056731 h 3333750"/>
              <a:gd name="connsiteX1287" fmla="*/ 3365896 w 12191999"/>
              <a:gd name="connsiteY1287" fmla="*/ 3062685 h 3333750"/>
              <a:gd name="connsiteX1288" fmla="*/ 3357165 w 12191999"/>
              <a:gd name="connsiteY1288" fmla="*/ 3067050 h 3333750"/>
              <a:gd name="connsiteX1289" fmla="*/ 3347640 w 12191999"/>
              <a:gd name="connsiteY1289" fmla="*/ 3070225 h 3333750"/>
              <a:gd name="connsiteX1290" fmla="*/ 3338909 w 12191999"/>
              <a:gd name="connsiteY1290" fmla="*/ 3072606 h 3333750"/>
              <a:gd name="connsiteX1291" fmla="*/ 3334543 w 12191999"/>
              <a:gd name="connsiteY1291" fmla="*/ 3073400 h 3333750"/>
              <a:gd name="connsiteX1292" fmla="*/ 3329781 w 12191999"/>
              <a:gd name="connsiteY1292" fmla="*/ 3073400 h 3333750"/>
              <a:gd name="connsiteX1293" fmla="*/ 3325018 w 12191999"/>
              <a:gd name="connsiteY1293" fmla="*/ 3073400 h 3333750"/>
              <a:gd name="connsiteX1294" fmla="*/ 3320652 w 12191999"/>
              <a:gd name="connsiteY1294" fmla="*/ 3073400 h 3333750"/>
              <a:gd name="connsiteX1295" fmla="*/ 3316287 w 12191999"/>
              <a:gd name="connsiteY1295" fmla="*/ 3072210 h 3333750"/>
              <a:gd name="connsiteX1296" fmla="*/ 3311524 w 12191999"/>
              <a:gd name="connsiteY1296" fmla="*/ 3071416 h 3333750"/>
              <a:gd name="connsiteX1297" fmla="*/ 3307159 w 12191999"/>
              <a:gd name="connsiteY1297" fmla="*/ 3069828 h 3333750"/>
              <a:gd name="connsiteX1298" fmla="*/ 3302396 w 12191999"/>
              <a:gd name="connsiteY1298" fmla="*/ 3068241 h 3333750"/>
              <a:gd name="connsiteX1299" fmla="*/ 3297634 w 12191999"/>
              <a:gd name="connsiteY1299" fmla="*/ 3066256 h 3333750"/>
              <a:gd name="connsiteX1300" fmla="*/ 3293268 w 12191999"/>
              <a:gd name="connsiteY1300" fmla="*/ 3063081 h 3333750"/>
              <a:gd name="connsiteX1301" fmla="*/ 3286918 w 12191999"/>
              <a:gd name="connsiteY1301" fmla="*/ 3061891 h 3333750"/>
              <a:gd name="connsiteX1302" fmla="*/ 3280965 w 12191999"/>
              <a:gd name="connsiteY1302" fmla="*/ 3061097 h 3333750"/>
              <a:gd name="connsiteX1303" fmla="*/ 3274615 w 12191999"/>
              <a:gd name="connsiteY1303" fmla="*/ 3059906 h 3333750"/>
              <a:gd name="connsiteX1304" fmla="*/ 3268662 w 12191999"/>
              <a:gd name="connsiteY1304" fmla="*/ 3059906 h 3333750"/>
              <a:gd name="connsiteX1305" fmla="*/ 3256756 w 12191999"/>
              <a:gd name="connsiteY1305" fmla="*/ 3060303 h 3333750"/>
              <a:gd name="connsiteX1306" fmla="*/ 3244849 w 12191999"/>
              <a:gd name="connsiteY1306" fmla="*/ 3061891 h 3333750"/>
              <a:gd name="connsiteX1307" fmla="*/ 3232943 w 12191999"/>
              <a:gd name="connsiteY1307" fmla="*/ 3063875 h 3333750"/>
              <a:gd name="connsiteX1308" fmla="*/ 3221037 w 12191999"/>
              <a:gd name="connsiteY1308" fmla="*/ 3066256 h 3333750"/>
              <a:gd name="connsiteX1309" fmla="*/ 3209131 w 12191999"/>
              <a:gd name="connsiteY1309" fmla="*/ 3068241 h 3333750"/>
              <a:gd name="connsiteX1310" fmla="*/ 3197621 w 12191999"/>
              <a:gd name="connsiteY1310" fmla="*/ 3069828 h 3333750"/>
              <a:gd name="connsiteX1311" fmla="*/ 3148012 w 12191999"/>
              <a:gd name="connsiteY1311" fmla="*/ 3068638 h 3333750"/>
              <a:gd name="connsiteX1312" fmla="*/ 3140471 w 12191999"/>
              <a:gd name="connsiteY1312" fmla="*/ 3068241 h 3333750"/>
              <a:gd name="connsiteX1313" fmla="*/ 3133327 w 12191999"/>
              <a:gd name="connsiteY1313" fmla="*/ 3068638 h 3333750"/>
              <a:gd name="connsiteX1314" fmla="*/ 3125390 w 12191999"/>
              <a:gd name="connsiteY1314" fmla="*/ 3069035 h 3333750"/>
              <a:gd name="connsiteX1315" fmla="*/ 3118643 w 12191999"/>
              <a:gd name="connsiteY1315" fmla="*/ 3069828 h 3333750"/>
              <a:gd name="connsiteX1316" fmla="*/ 3104752 w 12191999"/>
              <a:gd name="connsiteY1316" fmla="*/ 3072210 h 3333750"/>
              <a:gd name="connsiteX1317" fmla="*/ 3091656 w 12191999"/>
              <a:gd name="connsiteY1317" fmla="*/ 3075781 h 3333750"/>
              <a:gd name="connsiteX1318" fmla="*/ 3078559 w 12191999"/>
              <a:gd name="connsiteY1318" fmla="*/ 3080147 h 3333750"/>
              <a:gd name="connsiteX1319" fmla="*/ 3065859 w 12191999"/>
              <a:gd name="connsiteY1319" fmla="*/ 3085306 h 3333750"/>
              <a:gd name="connsiteX1320" fmla="*/ 3053952 w 12191999"/>
              <a:gd name="connsiteY1320" fmla="*/ 3090466 h 3333750"/>
              <a:gd name="connsiteX1321" fmla="*/ 3041649 w 12191999"/>
              <a:gd name="connsiteY1321" fmla="*/ 3096022 h 3333750"/>
              <a:gd name="connsiteX1322" fmla="*/ 3028552 w 12191999"/>
              <a:gd name="connsiteY1322" fmla="*/ 3098403 h 3333750"/>
              <a:gd name="connsiteX1323" fmla="*/ 3005534 w 12191999"/>
              <a:gd name="connsiteY1323" fmla="*/ 3103166 h 3333750"/>
              <a:gd name="connsiteX1324" fmla="*/ 2982515 w 12191999"/>
              <a:gd name="connsiteY1324" fmla="*/ 3107928 h 3333750"/>
              <a:gd name="connsiteX1325" fmla="*/ 2958702 w 12191999"/>
              <a:gd name="connsiteY1325" fmla="*/ 3112294 h 3333750"/>
              <a:gd name="connsiteX1326" fmla="*/ 2935684 w 12191999"/>
              <a:gd name="connsiteY1326" fmla="*/ 3116660 h 3333750"/>
              <a:gd name="connsiteX1327" fmla="*/ 2923777 w 12191999"/>
              <a:gd name="connsiteY1327" fmla="*/ 3118247 h 3333750"/>
              <a:gd name="connsiteX1328" fmla="*/ 2911474 w 12191999"/>
              <a:gd name="connsiteY1328" fmla="*/ 3119041 h 3333750"/>
              <a:gd name="connsiteX1329" fmla="*/ 2899568 w 12191999"/>
              <a:gd name="connsiteY1329" fmla="*/ 3119438 h 3333750"/>
              <a:gd name="connsiteX1330" fmla="*/ 2887662 w 12191999"/>
              <a:gd name="connsiteY1330" fmla="*/ 3119438 h 3333750"/>
              <a:gd name="connsiteX1331" fmla="*/ 2875359 w 12191999"/>
              <a:gd name="connsiteY1331" fmla="*/ 3119438 h 3333750"/>
              <a:gd name="connsiteX1332" fmla="*/ 2863055 w 12191999"/>
              <a:gd name="connsiteY1332" fmla="*/ 3118644 h 3333750"/>
              <a:gd name="connsiteX1333" fmla="*/ 2850752 w 12191999"/>
              <a:gd name="connsiteY1333" fmla="*/ 3116660 h 3333750"/>
              <a:gd name="connsiteX1334" fmla="*/ 2838449 w 12191999"/>
              <a:gd name="connsiteY1334" fmla="*/ 3113881 h 3333750"/>
              <a:gd name="connsiteX1335" fmla="*/ 2800349 w 12191999"/>
              <a:gd name="connsiteY1335" fmla="*/ 3118644 h 3333750"/>
              <a:gd name="connsiteX1336" fmla="*/ 2693193 w 12191999"/>
              <a:gd name="connsiteY1336" fmla="*/ 3136106 h 3333750"/>
              <a:gd name="connsiteX1337" fmla="*/ 2682081 w 12191999"/>
              <a:gd name="connsiteY1337" fmla="*/ 3140075 h 3333750"/>
              <a:gd name="connsiteX1338" fmla="*/ 2670174 w 12191999"/>
              <a:gd name="connsiteY1338" fmla="*/ 3143250 h 3333750"/>
              <a:gd name="connsiteX1339" fmla="*/ 2658268 w 12191999"/>
              <a:gd name="connsiteY1339" fmla="*/ 3145235 h 3333750"/>
              <a:gd name="connsiteX1340" fmla="*/ 2645965 w 12191999"/>
              <a:gd name="connsiteY1340" fmla="*/ 3147616 h 3333750"/>
              <a:gd name="connsiteX1341" fmla="*/ 2634059 w 12191999"/>
              <a:gd name="connsiteY1341" fmla="*/ 3148806 h 3333750"/>
              <a:gd name="connsiteX1342" fmla="*/ 2621359 w 12191999"/>
              <a:gd name="connsiteY1342" fmla="*/ 3149997 h 3333750"/>
              <a:gd name="connsiteX1343" fmla="*/ 2596356 w 12191999"/>
              <a:gd name="connsiteY1343" fmla="*/ 3151981 h 3333750"/>
              <a:gd name="connsiteX1344" fmla="*/ 2571352 w 12191999"/>
              <a:gd name="connsiteY1344" fmla="*/ 3153966 h 3333750"/>
              <a:gd name="connsiteX1345" fmla="*/ 2559049 w 12191999"/>
              <a:gd name="connsiteY1345" fmla="*/ 3155553 h 3333750"/>
              <a:gd name="connsiteX1346" fmla="*/ 2547143 w 12191999"/>
              <a:gd name="connsiteY1346" fmla="*/ 3157141 h 3333750"/>
              <a:gd name="connsiteX1347" fmla="*/ 2534840 w 12191999"/>
              <a:gd name="connsiteY1347" fmla="*/ 3159919 h 3333750"/>
              <a:gd name="connsiteX1348" fmla="*/ 2523331 w 12191999"/>
              <a:gd name="connsiteY1348" fmla="*/ 3162697 h 3333750"/>
              <a:gd name="connsiteX1349" fmla="*/ 2511424 w 12191999"/>
              <a:gd name="connsiteY1349" fmla="*/ 3167063 h 3333750"/>
              <a:gd name="connsiteX1350" fmla="*/ 2500709 w 12191999"/>
              <a:gd name="connsiteY1350" fmla="*/ 3171428 h 3333750"/>
              <a:gd name="connsiteX1351" fmla="*/ 2491581 w 12191999"/>
              <a:gd name="connsiteY1351" fmla="*/ 3176588 h 3333750"/>
              <a:gd name="connsiteX1352" fmla="*/ 2482055 w 12191999"/>
              <a:gd name="connsiteY1352" fmla="*/ 3181747 h 3333750"/>
              <a:gd name="connsiteX1353" fmla="*/ 2472134 w 12191999"/>
              <a:gd name="connsiteY1353" fmla="*/ 3186510 h 3333750"/>
              <a:gd name="connsiteX1354" fmla="*/ 2462212 w 12191999"/>
              <a:gd name="connsiteY1354" fmla="*/ 3190478 h 3333750"/>
              <a:gd name="connsiteX1355" fmla="*/ 2451893 w 12191999"/>
              <a:gd name="connsiteY1355" fmla="*/ 3194447 h 3333750"/>
              <a:gd name="connsiteX1356" fmla="*/ 2441177 w 12191999"/>
              <a:gd name="connsiteY1356" fmla="*/ 3198019 h 3333750"/>
              <a:gd name="connsiteX1357" fmla="*/ 2419349 w 12191999"/>
              <a:gd name="connsiteY1357" fmla="*/ 3203972 h 3333750"/>
              <a:gd name="connsiteX1358" fmla="*/ 2397918 w 12191999"/>
              <a:gd name="connsiteY1358" fmla="*/ 3210322 h 3333750"/>
              <a:gd name="connsiteX1359" fmla="*/ 2376090 w 12191999"/>
              <a:gd name="connsiteY1359" fmla="*/ 3216275 h 3333750"/>
              <a:gd name="connsiteX1360" fmla="*/ 2365771 w 12191999"/>
              <a:gd name="connsiteY1360" fmla="*/ 3219847 h 3333750"/>
              <a:gd name="connsiteX1361" fmla="*/ 2355056 w 12191999"/>
              <a:gd name="connsiteY1361" fmla="*/ 3223419 h 3333750"/>
              <a:gd name="connsiteX1362" fmla="*/ 2345531 w 12191999"/>
              <a:gd name="connsiteY1362" fmla="*/ 3227388 h 3333750"/>
              <a:gd name="connsiteX1363" fmla="*/ 2335212 w 12191999"/>
              <a:gd name="connsiteY1363" fmla="*/ 3231753 h 3333750"/>
              <a:gd name="connsiteX1364" fmla="*/ 2327274 w 12191999"/>
              <a:gd name="connsiteY1364" fmla="*/ 3236119 h 3333750"/>
              <a:gd name="connsiteX1365" fmla="*/ 2318940 w 12191999"/>
              <a:gd name="connsiteY1365" fmla="*/ 3240088 h 3333750"/>
              <a:gd name="connsiteX1366" fmla="*/ 2311002 w 12191999"/>
              <a:gd name="connsiteY1366" fmla="*/ 3243660 h 3333750"/>
              <a:gd name="connsiteX1367" fmla="*/ 2302668 w 12191999"/>
              <a:gd name="connsiteY1367" fmla="*/ 3246438 h 3333750"/>
              <a:gd name="connsiteX1368" fmla="*/ 2293540 w 12191999"/>
              <a:gd name="connsiteY1368" fmla="*/ 3248819 h 3333750"/>
              <a:gd name="connsiteX1369" fmla="*/ 2284015 w 12191999"/>
              <a:gd name="connsiteY1369" fmla="*/ 3250406 h 3333750"/>
              <a:gd name="connsiteX1370" fmla="*/ 2274490 w 12191999"/>
              <a:gd name="connsiteY1370" fmla="*/ 3250803 h 3333750"/>
              <a:gd name="connsiteX1371" fmla="*/ 2264171 w 12191999"/>
              <a:gd name="connsiteY1371" fmla="*/ 3250406 h 3333750"/>
              <a:gd name="connsiteX1372" fmla="*/ 2254646 w 12191999"/>
              <a:gd name="connsiteY1372" fmla="*/ 3251994 h 3333750"/>
              <a:gd name="connsiteX1373" fmla="*/ 2245915 w 12191999"/>
              <a:gd name="connsiteY1373" fmla="*/ 3254375 h 3333750"/>
              <a:gd name="connsiteX1374" fmla="*/ 2238374 w 12191999"/>
              <a:gd name="connsiteY1374" fmla="*/ 3257550 h 3333750"/>
              <a:gd name="connsiteX1375" fmla="*/ 2231230 w 12191999"/>
              <a:gd name="connsiteY1375" fmla="*/ 3260725 h 3333750"/>
              <a:gd name="connsiteX1376" fmla="*/ 2224087 w 12191999"/>
              <a:gd name="connsiteY1376" fmla="*/ 3264694 h 3333750"/>
              <a:gd name="connsiteX1377" fmla="*/ 2217737 w 12191999"/>
              <a:gd name="connsiteY1377" fmla="*/ 3269456 h 3333750"/>
              <a:gd name="connsiteX1378" fmla="*/ 2210990 w 12191999"/>
              <a:gd name="connsiteY1378" fmla="*/ 3273425 h 3333750"/>
              <a:gd name="connsiteX1379" fmla="*/ 2205434 w 12191999"/>
              <a:gd name="connsiteY1379" fmla="*/ 3278585 h 3333750"/>
              <a:gd name="connsiteX1380" fmla="*/ 2201465 w 12191999"/>
              <a:gd name="connsiteY1380" fmla="*/ 3282950 h 3333750"/>
              <a:gd name="connsiteX1381" fmla="*/ 2196702 w 12191999"/>
              <a:gd name="connsiteY1381" fmla="*/ 3286919 h 3333750"/>
              <a:gd name="connsiteX1382" fmla="*/ 2192734 w 12191999"/>
              <a:gd name="connsiteY1382" fmla="*/ 3290094 h 3333750"/>
              <a:gd name="connsiteX1383" fmla="*/ 2187574 w 12191999"/>
              <a:gd name="connsiteY1383" fmla="*/ 3293269 h 3333750"/>
              <a:gd name="connsiteX1384" fmla="*/ 2182812 w 12191999"/>
              <a:gd name="connsiteY1384" fmla="*/ 3296047 h 3333750"/>
              <a:gd name="connsiteX1385" fmla="*/ 2177652 w 12191999"/>
              <a:gd name="connsiteY1385" fmla="*/ 3298825 h 3333750"/>
              <a:gd name="connsiteX1386" fmla="*/ 2167334 w 12191999"/>
              <a:gd name="connsiteY1386" fmla="*/ 3302794 h 3333750"/>
              <a:gd name="connsiteX1387" fmla="*/ 2155824 w 12191999"/>
              <a:gd name="connsiteY1387" fmla="*/ 3305969 h 3333750"/>
              <a:gd name="connsiteX1388" fmla="*/ 2144712 w 12191999"/>
              <a:gd name="connsiteY1388" fmla="*/ 3307953 h 3333750"/>
              <a:gd name="connsiteX1389" fmla="*/ 2132806 w 12191999"/>
              <a:gd name="connsiteY1389" fmla="*/ 3309938 h 3333750"/>
              <a:gd name="connsiteX1390" fmla="*/ 2120502 w 12191999"/>
              <a:gd name="connsiteY1390" fmla="*/ 3311128 h 3333750"/>
              <a:gd name="connsiteX1391" fmla="*/ 2095896 w 12191999"/>
              <a:gd name="connsiteY1391" fmla="*/ 3313113 h 3333750"/>
              <a:gd name="connsiteX1392" fmla="*/ 2083990 w 12191999"/>
              <a:gd name="connsiteY1392" fmla="*/ 3314303 h 3333750"/>
              <a:gd name="connsiteX1393" fmla="*/ 2071687 w 12191999"/>
              <a:gd name="connsiteY1393" fmla="*/ 3315891 h 3333750"/>
              <a:gd name="connsiteX1394" fmla="*/ 2059780 w 12191999"/>
              <a:gd name="connsiteY1394" fmla="*/ 3317081 h 3333750"/>
              <a:gd name="connsiteX1395" fmla="*/ 2048271 w 12191999"/>
              <a:gd name="connsiteY1395" fmla="*/ 3319860 h 3333750"/>
              <a:gd name="connsiteX1396" fmla="*/ 2037159 w 12191999"/>
              <a:gd name="connsiteY1396" fmla="*/ 3323035 h 3333750"/>
              <a:gd name="connsiteX1397" fmla="*/ 2026443 w 12191999"/>
              <a:gd name="connsiteY1397" fmla="*/ 3327003 h 3333750"/>
              <a:gd name="connsiteX1398" fmla="*/ 2002630 w 12191999"/>
              <a:gd name="connsiteY1398" fmla="*/ 3328194 h 3333750"/>
              <a:gd name="connsiteX1399" fmla="*/ 1973659 w 12191999"/>
              <a:gd name="connsiteY1399" fmla="*/ 3331369 h 3333750"/>
              <a:gd name="connsiteX1400" fmla="*/ 1958974 w 12191999"/>
              <a:gd name="connsiteY1400" fmla="*/ 3332163 h 3333750"/>
              <a:gd name="connsiteX1401" fmla="*/ 1944687 w 12191999"/>
              <a:gd name="connsiteY1401" fmla="*/ 3333353 h 3333750"/>
              <a:gd name="connsiteX1402" fmla="*/ 1936749 w 12191999"/>
              <a:gd name="connsiteY1402" fmla="*/ 3333750 h 3333750"/>
              <a:gd name="connsiteX1403" fmla="*/ 1929605 w 12191999"/>
              <a:gd name="connsiteY1403" fmla="*/ 3333353 h 3333750"/>
              <a:gd name="connsiteX1404" fmla="*/ 1922462 w 12191999"/>
              <a:gd name="connsiteY1404" fmla="*/ 3332560 h 3333750"/>
              <a:gd name="connsiteX1405" fmla="*/ 1916112 w 12191999"/>
              <a:gd name="connsiteY1405" fmla="*/ 3331369 h 3333750"/>
              <a:gd name="connsiteX1406" fmla="*/ 1913334 w 12191999"/>
              <a:gd name="connsiteY1406" fmla="*/ 3330178 h 3333750"/>
              <a:gd name="connsiteX1407" fmla="*/ 1910555 w 12191999"/>
              <a:gd name="connsiteY1407" fmla="*/ 3328591 h 3333750"/>
              <a:gd name="connsiteX1408" fmla="*/ 1908174 w 12191999"/>
              <a:gd name="connsiteY1408" fmla="*/ 3327003 h 3333750"/>
              <a:gd name="connsiteX1409" fmla="*/ 1905793 w 12191999"/>
              <a:gd name="connsiteY1409" fmla="*/ 3325019 h 3333750"/>
              <a:gd name="connsiteX1410" fmla="*/ 1903809 w 12191999"/>
              <a:gd name="connsiteY1410" fmla="*/ 3323035 h 3333750"/>
              <a:gd name="connsiteX1411" fmla="*/ 1902221 w 12191999"/>
              <a:gd name="connsiteY1411" fmla="*/ 3320256 h 3333750"/>
              <a:gd name="connsiteX1412" fmla="*/ 1900634 w 12191999"/>
              <a:gd name="connsiteY1412" fmla="*/ 3317875 h 3333750"/>
              <a:gd name="connsiteX1413" fmla="*/ 1899840 w 12191999"/>
              <a:gd name="connsiteY1413" fmla="*/ 3314303 h 3333750"/>
              <a:gd name="connsiteX1414" fmla="*/ 1898649 w 12191999"/>
              <a:gd name="connsiteY1414" fmla="*/ 3309144 h 3333750"/>
              <a:gd name="connsiteX1415" fmla="*/ 1898252 w 12191999"/>
              <a:gd name="connsiteY1415" fmla="*/ 3303985 h 3333750"/>
              <a:gd name="connsiteX1416" fmla="*/ 1898649 w 12191999"/>
              <a:gd name="connsiteY1416" fmla="*/ 3298825 h 3333750"/>
              <a:gd name="connsiteX1417" fmla="*/ 1899046 w 12191999"/>
              <a:gd name="connsiteY1417" fmla="*/ 3296841 h 3333750"/>
              <a:gd name="connsiteX1418" fmla="*/ 1900237 w 12191999"/>
              <a:gd name="connsiteY1418" fmla="*/ 3294063 h 3333750"/>
              <a:gd name="connsiteX1419" fmla="*/ 1901427 w 12191999"/>
              <a:gd name="connsiteY1419" fmla="*/ 3292078 h 3333750"/>
              <a:gd name="connsiteX1420" fmla="*/ 1903015 w 12191999"/>
              <a:gd name="connsiteY1420" fmla="*/ 3290094 h 3333750"/>
              <a:gd name="connsiteX1421" fmla="*/ 1904999 w 12191999"/>
              <a:gd name="connsiteY1421" fmla="*/ 3288110 h 3333750"/>
              <a:gd name="connsiteX1422" fmla="*/ 1906984 w 12191999"/>
              <a:gd name="connsiteY1422" fmla="*/ 3286522 h 3333750"/>
              <a:gd name="connsiteX1423" fmla="*/ 1910159 w 12191999"/>
              <a:gd name="connsiteY1423" fmla="*/ 3284141 h 3333750"/>
              <a:gd name="connsiteX1424" fmla="*/ 1913334 w 12191999"/>
              <a:gd name="connsiteY1424" fmla="*/ 3282950 h 3333750"/>
              <a:gd name="connsiteX1425" fmla="*/ 1920874 w 12191999"/>
              <a:gd name="connsiteY1425" fmla="*/ 3280172 h 3333750"/>
              <a:gd name="connsiteX1426" fmla="*/ 1931193 w 12191999"/>
              <a:gd name="connsiteY1426" fmla="*/ 3276997 h 3333750"/>
              <a:gd name="connsiteX1427" fmla="*/ 1941115 w 12191999"/>
              <a:gd name="connsiteY1427" fmla="*/ 3273425 h 3333750"/>
              <a:gd name="connsiteX1428" fmla="*/ 1959768 w 12191999"/>
              <a:gd name="connsiteY1428" fmla="*/ 3266281 h 3333750"/>
              <a:gd name="connsiteX1429" fmla="*/ 1997471 w 12191999"/>
              <a:gd name="connsiteY1429" fmla="*/ 3250010 h 3333750"/>
              <a:gd name="connsiteX1430" fmla="*/ 2016521 w 12191999"/>
              <a:gd name="connsiteY1430" fmla="*/ 3242072 h 3333750"/>
              <a:gd name="connsiteX1431" fmla="*/ 2026443 w 12191999"/>
              <a:gd name="connsiteY1431" fmla="*/ 3238897 h 3333750"/>
              <a:gd name="connsiteX1432" fmla="*/ 2035968 w 12191999"/>
              <a:gd name="connsiteY1432" fmla="*/ 3236119 h 3333750"/>
              <a:gd name="connsiteX1433" fmla="*/ 2046287 w 12191999"/>
              <a:gd name="connsiteY1433" fmla="*/ 3233341 h 3333750"/>
              <a:gd name="connsiteX1434" fmla="*/ 2057399 w 12191999"/>
              <a:gd name="connsiteY1434" fmla="*/ 3231356 h 3333750"/>
              <a:gd name="connsiteX1435" fmla="*/ 2068512 w 12191999"/>
              <a:gd name="connsiteY1435" fmla="*/ 3229769 h 3333750"/>
              <a:gd name="connsiteX1436" fmla="*/ 2080021 w 12191999"/>
              <a:gd name="connsiteY1436" fmla="*/ 3228578 h 3333750"/>
              <a:gd name="connsiteX1437" fmla="*/ 2084387 w 12191999"/>
              <a:gd name="connsiteY1437" fmla="*/ 3225006 h 3333750"/>
              <a:gd name="connsiteX1438" fmla="*/ 2089149 w 12191999"/>
              <a:gd name="connsiteY1438" fmla="*/ 3221435 h 3333750"/>
              <a:gd name="connsiteX1439" fmla="*/ 2101452 w 12191999"/>
              <a:gd name="connsiteY1439" fmla="*/ 3221435 h 3333750"/>
              <a:gd name="connsiteX1440" fmla="*/ 2113359 w 12191999"/>
              <a:gd name="connsiteY1440" fmla="*/ 3220641 h 3333750"/>
              <a:gd name="connsiteX1441" fmla="*/ 2107009 w 12191999"/>
              <a:gd name="connsiteY1441" fmla="*/ 3220641 h 3333750"/>
              <a:gd name="connsiteX1442" fmla="*/ 2101055 w 12191999"/>
              <a:gd name="connsiteY1442" fmla="*/ 3219847 h 3333750"/>
              <a:gd name="connsiteX1443" fmla="*/ 2094706 w 12191999"/>
              <a:gd name="connsiteY1443" fmla="*/ 3220641 h 3333750"/>
              <a:gd name="connsiteX1444" fmla="*/ 2089149 w 12191999"/>
              <a:gd name="connsiteY1444" fmla="*/ 3221435 h 3333750"/>
              <a:gd name="connsiteX1445" fmla="*/ 2083990 w 12191999"/>
              <a:gd name="connsiteY1445" fmla="*/ 3217863 h 3333750"/>
              <a:gd name="connsiteX1446" fmla="*/ 2078434 w 12191999"/>
              <a:gd name="connsiteY1446" fmla="*/ 3215481 h 3333750"/>
              <a:gd name="connsiteX1447" fmla="*/ 2072480 w 12191999"/>
              <a:gd name="connsiteY1447" fmla="*/ 3213497 h 3333750"/>
              <a:gd name="connsiteX1448" fmla="*/ 2066924 w 12191999"/>
              <a:gd name="connsiteY1448" fmla="*/ 3212306 h 3333750"/>
              <a:gd name="connsiteX1449" fmla="*/ 2061368 w 12191999"/>
              <a:gd name="connsiteY1449" fmla="*/ 3211116 h 3333750"/>
              <a:gd name="connsiteX1450" fmla="*/ 2055018 w 12191999"/>
              <a:gd name="connsiteY1450" fmla="*/ 3210719 h 3333750"/>
              <a:gd name="connsiteX1451" fmla="*/ 2043509 w 12191999"/>
              <a:gd name="connsiteY1451" fmla="*/ 3210719 h 3333750"/>
              <a:gd name="connsiteX1452" fmla="*/ 2018506 w 12191999"/>
              <a:gd name="connsiteY1452" fmla="*/ 3211910 h 3333750"/>
              <a:gd name="connsiteX1453" fmla="*/ 2006202 w 12191999"/>
              <a:gd name="connsiteY1453" fmla="*/ 3211116 h 3333750"/>
              <a:gd name="connsiteX1454" fmla="*/ 2000646 w 12191999"/>
              <a:gd name="connsiteY1454" fmla="*/ 3210719 h 3333750"/>
              <a:gd name="connsiteX1455" fmla="*/ 1995090 w 12191999"/>
              <a:gd name="connsiteY1455" fmla="*/ 3209528 h 3333750"/>
              <a:gd name="connsiteX1456" fmla="*/ 1976834 w 12191999"/>
              <a:gd name="connsiteY1456" fmla="*/ 3205163 h 3333750"/>
              <a:gd name="connsiteX1457" fmla="*/ 1958974 w 12191999"/>
              <a:gd name="connsiteY1457" fmla="*/ 3201988 h 3333750"/>
              <a:gd name="connsiteX1458" fmla="*/ 1941512 w 12191999"/>
              <a:gd name="connsiteY1458" fmla="*/ 3199606 h 3333750"/>
              <a:gd name="connsiteX1459" fmla="*/ 1924049 w 12191999"/>
              <a:gd name="connsiteY1459" fmla="*/ 3198019 h 3333750"/>
              <a:gd name="connsiteX1460" fmla="*/ 1906587 w 12191999"/>
              <a:gd name="connsiteY1460" fmla="*/ 3196828 h 3333750"/>
              <a:gd name="connsiteX1461" fmla="*/ 1889124 w 12191999"/>
              <a:gd name="connsiteY1461" fmla="*/ 3196828 h 3333750"/>
              <a:gd name="connsiteX1462" fmla="*/ 1871265 w 12191999"/>
              <a:gd name="connsiteY1462" fmla="*/ 3198019 h 3333750"/>
              <a:gd name="connsiteX1463" fmla="*/ 1854596 w 12191999"/>
              <a:gd name="connsiteY1463" fmla="*/ 3198813 h 3333750"/>
              <a:gd name="connsiteX1464" fmla="*/ 1837134 w 12191999"/>
              <a:gd name="connsiteY1464" fmla="*/ 3200797 h 3333750"/>
              <a:gd name="connsiteX1465" fmla="*/ 1820068 w 12191999"/>
              <a:gd name="connsiteY1465" fmla="*/ 3203178 h 3333750"/>
              <a:gd name="connsiteX1466" fmla="*/ 1803002 w 12191999"/>
              <a:gd name="connsiteY1466" fmla="*/ 3205956 h 3333750"/>
              <a:gd name="connsiteX1467" fmla="*/ 1785937 w 12191999"/>
              <a:gd name="connsiteY1467" fmla="*/ 3209131 h 3333750"/>
              <a:gd name="connsiteX1468" fmla="*/ 1768871 w 12191999"/>
              <a:gd name="connsiteY1468" fmla="*/ 3213497 h 3333750"/>
              <a:gd name="connsiteX1469" fmla="*/ 1752202 w 12191999"/>
              <a:gd name="connsiteY1469" fmla="*/ 3217069 h 3333750"/>
              <a:gd name="connsiteX1470" fmla="*/ 1718468 w 12191999"/>
              <a:gd name="connsiteY1470" fmla="*/ 3225800 h 3333750"/>
              <a:gd name="connsiteX1471" fmla="*/ 1670843 w 12191999"/>
              <a:gd name="connsiteY1471" fmla="*/ 3259535 h 3333750"/>
              <a:gd name="connsiteX1472" fmla="*/ 1562893 w 12191999"/>
              <a:gd name="connsiteY1472" fmla="*/ 3273425 h 3333750"/>
              <a:gd name="connsiteX1473" fmla="*/ 1558924 w 12191999"/>
              <a:gd name="connsiteY1473" fmla="*/ 3276600 h 3333750"/>
              <a:gd name="connsiteX1474" fmla="*/ 1555352 w 12191999"/>
              <a:gd name="connsiteY1474" fmla="*/ 3279378 h 3333750"/>
              <a:gd name="connsiteX1475" fmla="*/ 1551780 w 12191999"/>
              <a:gd name="connsiteY1475" fmla="*/ 3281363 h 3333750"/>
              <a:gd name="connsiteX1476" fmla="*/ 1549002 w 12191999"/>
              <a:gd name="connsiteY1476" fmla="*/ 3282950 h 3333750"/>
              <a:gd name="connsiteX1477" fmla="*/ 1545034 w 12191999"/>
              <a:gd name="connsiteY1477" fmla="*/ 3284141 h 3333750"/>
              <a:gd name="connsiteX1478" fmla="*/ 1541462 w 12191999"/>
              <a:gd name="connsiteY1478" fmla="*/ 3285331 h 3333750"/>
              <a:gd name="connsiteX1479" fmla="*/ 1537890 w 12191999"/>
              <a:gd name="connsiteY1479" fmla="*/ 3285728 h 3333750"/>
              <a:gd name="connsiteX1480" fmla="*/ 1535112 w 12191999"/>
              <a:gd name="connsiteY1480" fmla="*/ 3285728 h 3333750"/>
              <a:gd name="connsiteX1481" fmla="*/ 1527571 w 12191999"/>
              <a:gd name="connsiteY1481" fmla="*/ 3285331 h 3333750"/>
              <a:gd name="connsiteX1482" fmla="*/ 1521221 w 12191999"/>
              <a:gd name="connsiteY1482" fmla="*/ 3284141 h 3333750"/>
              <a:gd name="connsiteX1483" fmla="*/ 1514474 w 12191999"/>
              <a:gd name="connsiteY1483" fmla="*/ 3282156 h 3333750"/>
              <a:gd name="connsiteX1484" fmla="*/ 1507727 w 12191999"/>
              <a:gd name="connsiteY1484" fmla="*/ 3279775 h 3333750"/>
              <a:gd name="connsiteX1485" fmla="*/ 1494234 w 12191999"/>
              <a:gd name="connsiteY1485" fmla="*/ 3274219 h 3333750"/>
              <a:gd name="connsiteX1486" fmla="*/ 1488280 w 12191999"/>
              <a:gd name="connsiteY1486" fmla="*/ 3271441 h 3333750"/>
              <a:gd name="connsiteX1487" fmla="*/ 1481534 w 12191999"/>
              <a:gd name="connsiteY1487" fmla="*/ 3269456 h 3333750"/>
              <a:gd name="connsiteX1488" fmla="*/ 1474390 w 12191999"/>
              <a:gd name="connsiteY1488" fmla="*/ 3267869 h 3333750"/>
              <a:gd name="connsiteX1489" fmla="*/ 1467643 w 12191999"/>
              <a:gd name="connsiteY1489" fmla="*/ 3267472 h 3333750"/>
              <a:gd name="connsiteX1490" fmla="*/ 1464468 w 12191999"/>
              <a:gd name="connsiteY1490" fmla="*/ 3267472 h 3333750"/>
              <a:gd name="connsiteX1491" fmla="*/ 1460896 w 12191999"/>
              <a:gd name="connsiteY1491" fmla="*/ 3267869 h 3333750"/>
              <a:gd name="connsiteX1492" fmla="*/ 1457324 w 12191999"/>
              <a:gd name="connsiteY1492" fmla="*/ 3268266 h 3333750"/>
              <a:gd name="connsiteX1493" fmla="*/ 1453752 w 12191999"/>
              <a:gd name="connsiteY1493" fmla="*/ 3269456 h 3333750"/>
              <a:gd name="connsiteX1494" fmla="*/ 1433909 w 12191999"/>
              <a:gd name="connsiteY1494" fmla="*/ 3265488 h 3333750"/>
              <a:gd name="connsiteX1495" fmla="*/ 1415652 w 12191999"/>
              <a:gd name="connsiteY1495" fmla="*/ 3260328 h 3333750"/>
              <a:gd name="connsiteX1496" fmla="*/ 1397396 w 12191999"/>
              <a:gd name="connsiteY1496" fmla="*/ 3253978 h 3333750"/>
              <a:gd name="connsiteX1497" fmla="*/ 1380727 w 12191999"/>
              <a:gd name="connsiteY1497" fmla="*/ 3247628 h 3333750"/>
              <a:gd name="connsiteX1498" fmla="*/ 1364059 w 12191999"/>
              <a:gd name="connsiteY1498" fmla="*/ 3240485 h 3333750"/>
              <a:gd name="connsiteX1499" fmla="*/ 1348184 w 12191999"/>
              <a:gd name="connsiteY1499" fmla="*/ 3232944 h 3333750"/>
              <a:gd name="connsiteX1500" fmla="*/ 1332309 w 12191999"/>
              <a:gd name="connsiteY1500" fmla="*/ 3224610 h 3333750"/>
              <a:gd name="connsiteX1501" fmla="*/ 1317227 w 12191999"/>
              <a:gd name="connsiteY1501" fmla="*/ 3215878 h 3333750"/>
              <a:gd name="connsiteX1502" fmla="*/ 1302543 w 12191999"/>
              <a:gd name="connsiteY1502" fmla="*/ 3207147 h 3333750"/>
              <a:gd name="connsiteX1503" fmla="*/ 1287859 w 12191999"/>
              <a:gd name="connsiteY1503" fmla="*/ 3198019 h 3333750"/>
              <a:gd name="connsiteX1504" fmla="*/ 1259681 w 12191999"/>
              <a:gd name="connsiteY1504" fmla="*/ 3178969 h 3333750"/>
              <a:gd name="connsiteX1505" fmla="*/ 1231502 w 12191999"/>
              <a:gd name="connsiteY1505" fmla="*/ 3159919 h 3333750"/>
              <a:gd name="connsiteX1506" fmla="*/ 1202927 w 12191999"/>
              <a:gd name="connsiteY1506" fmla="*/ 3140869 h 3333750"/>
              <a:gd name="connsiteX1507" fmla="*/ 1200149 w 12191999"/>
              <a:gd name="connsiteY1507" fmla="*/ 3135710 h 3333750"/>
              <a:gd name="connsiteX1508" fmla="*/ 1196180 w 12191999"/>
              <a:gd name="connsiteY1508" fmla="*/ 3130550 h 3333750"/>
              <a:gd name="connsiteX1509" fmla="*/ 1188243 w 12191999"/>
              <a:gd name="connsiteY1509" fmla="*/ 3120628 h 3333750"/>
              <a:gd name="connsiteX1510" fmla="*/ 1179512 w 12191999"/>
              <a:gd name="connsiteY1510" fmla="*/ 3111897 h 3333750"/>
              <a:gd name="connsiteX1511" fmla="*/ 1169590 w 12191999"/>
              <a:gd name="connsiteY1511" fmla="*/ 3103563 h 3333750"/>
              <a:gd name="connsiteX1512" fmla="*/ 1159271 w 12191999"/>
              <a:gd name="connsiteY1512" fmla="*/ 3096022 h 3333750"/>
              <a:gd name="connsiteX1513" fmla="*/ 1148555 w 12191999"/>
              <a:gd name="connsiteY1513" fmla="*/ 3088878 h 3333750"/>
              <a:gd name="connsiteX1514" fmla="*/ 1137046 w 12191999"/>
              <a:gd name="connsiteY1514" fmla="*/ 3082131 h 3333750"/>
              <a:gd name="connsiteX1515" fmla="*/ 1125537 w 12191999"/>
              <a:gd name="connsiteY1515" fmla="*/ 3075385 h 3333750"/>
              <a:gd name="connsiteX1516" fmla="*/ 1112837 w 12191999"/>
              <a:gd name="connsiteY1516" fmla="*/ 3069035 h 3333750"/>
              <a:gd name="connsiteX1517" fmla="*/ 1100534 w 12191999"/>
              <a:gd name="connsiteY1517" fmla="*/ 3063081 h 3333750"/>
              <a:gd name="connsiteX1518" fmla="*/ 1075530 w 12191999"/>
              <a:gd name="connsiteY1518" fmla="*/ 3051175 h 3333750"/>
              <a:gd name="connsiteX1519" fmla="*/ 1050130 w 12191999"/>
              <a:gd name="connsiteY1519" fmla="*/ 3038872 h 3333750"/>
              <a:gd name="connsiteX1520" fmla="*/ 1037827 w 12191999"/>
              <a:gd name="connsiteY1520" fmla="*/ 3032522 h 3333750"/>
              <a:gd name="connsiteX1521" fmla="*/ 1025921 w 12191999"/>
              <a:gd name="connsiteY1521" fmla="*/ 3026569 h 3333750"/>
              <a:gd name="connsiteX1522" fmla="*/ 1014809 w 12191999"/>
              <a:gd name="connsiteY1522" fmla="*/ 3024981 h 3333750"/>
              <a:gd name="connsiteX1523" fmla="*/ 1004887 w 12191999"/>
              <a:gd name="connsiteY1523" fmla="*/ 3022997 h 3333750"/>
              <a:gd name="connsiteX1524" fmla="*/ 996155 w 12191999"/>
              <a:gd name="connsiteY1524" fmla="*/ 3020219 h 3333750"/>
              <a:gd name="connsiteX1525" fmla="*/ 988615 w 12191999"/>
              <a:gd name="connsiteY1525" fmla="*/ 3016647 h 3333750"/>
              <a:gd name="connsiteX1526" fmla="*/ 981868 w 12191999"/>
              <a:gd name="connsiteY1526" fmla="*/ 3013075 h 3333750"/>
              <a:gd name="connsiteX1527" fmla="*/ 975518 w 12191999"/>
              <a:gd name="connsiteY1527" fmla="*/ 3008313 h 3333750"/>
              <a:gd name="connsiteX1528" fmla="*/ 969962 w 12191999"/>
              <a:gd name="connsiteY1528" fmla="*/ 3003947 h 3333750"/>
              <a:gd name="connsiteX1529" fmla="*/ 965199 w 12191999"/>
              <a:gd name="connsiteY1529" fmla="*/ 2998788 h 3333750"/>
              <a:gd name="connsiteX1530" fmla="*/ 960833 w 12191999"/>
              <a:gd name="connsiteY1530" fmla="*/ 2993628 h 3333750"/>
              <a:gd name="connsiteX1531" fmla="*/ 956468 w 12191999"/>
              <a:gd name="connsiteY1531" fmla="*/ 2987675 h 3333750"/>
              <a:gd name="connsiteX1532" fmla="*/ 949324 w 12191999"/>
              <a:gd name="connsiteY1532" fmla="*/ 2976166 h 3333750"/>
              <a:gd name="connsiteX1533" fmla="*/ 942577 w 12191999"/>
              <a:gd name="connsiteY1533" fmla="*/ 2964260 h 3333750"/>
              <a:gd name="connsiteX1534" fmla="*/ 935830 w 12191999"/>
              <a:gd name="connsiteY1534" fmla="*/ 2952353 h 3333750"/>
              <a:gd name="connsiteX1535" fmla="*/ 945752 w 12191999"/>
              <a:gd name="connsiteY1535" fmla="*/ 2945606 h 3333750"/>
              <a:gd name="connsiteX1536" fmla="*/ 954087 w 12191999"/>
              <a:gd name="connsiteY1536" fmla="*/ 2940050 h 3333750"/>
              <a:gd name="connsiteX1537" fmla="*/ 959246 w 12191999"/>
              <a:gd name="connsiteY1537" fmla="*/ 2934494 h 3333750"/>
              <a:gd name="connsiteX1538" fmla="*/ 961230 w 12191999"/>
              <a:gd name="connsiteY1538" fmla="*/ 2931319 h 3333750"/>
              <a:gd name="connsiteX1539" fmla="*/ 962818 w 12191999"/>
              <a:gd name="connsiteY1539" fmla="*/ 2928541 h 3333750"/>
              <a:gd name="connsiteX1540" fmla="*/ 963612 w 12191999"/>
              <a:gd name="connsiteY1540" fmla="*/ 2926556 h 3333750"/>
              <a:gd name="connsiteX1541" fmla="*/ 964802 w 12191999"/>
              <a:gd name="connsiteY1541" fmla="*/ 2924175 h 3333750"/>
              <a:gd name="connsiteX1542" fmla="*/ 964802 w 12191999"/>
              <a:gd name="connsiteY1542" fmla="*/ 2921794 h 3333750"/>
              <a:gd name="connsiteX1543" fmla="*/ 964802 w 12191999"/>
              <a:gd name="connsiteY1543" fmla="*/ 2919413 h 3333750"/>
              <a:gd name="connsiteX1544" fmla="*/ 964405 w 12191999"/>
              <a:gd name="connsiteY1544" fmla="*/ 2917428 h 3333750"/>
              <a:gd name="connsiteX1545" fmla="*/ 963215 w 12191999"/>
              <a:gd name="connsiteY1545" fmla="*/ 2915444 h 3333750"/>
              <a:gd name="connsiteX1546" fmla="*/ 960040 w 12191999"/>
              <a:gd name="connsiteY1546" fmla="*/ 2911872 h 3333750"/>
              <a:gd name="connsiteX1547" fmla="*/ 956071 w 12191999"/>
              <a:gd name="connsiteY1547" fmla="*/ 2907903 h 3333750"/>
              <a:gd name="connsiteX1548" fmla="*/ 950912 w 12191999"/>
              <a:gd name="connsiteY1548" fmla="*/ 2905125 h 3333750"/>
              <a:gd name="connsiteX1549" fmla="*/ 945355 w 12191999"/>
              <a:gd name="connsiteY1549" fmla="*/ 2901950 h 3333750"/>
              <a:gd name="connsiteX1550" fmla="*/ 938608 w 12191999"/>
              <a:gd name="connsiteY1550" fmla="*/ 2898775 h 3333750"/>
              <a:gd name="connsiteX1551" fmla="*/ 923527 w 12191999"/>
              <a:gd name="connsiteY1551" fmla="*/ 2893219 h 3333750"/>
              <a:gd name="connsiteX1552" fmla="*/ 907652 w 12191999"/>
              <a:gd name="connsiteY1552" fmla="*/ 2887663 h 3333750"/>
              <a:gd name="connsiteX1553" fmla="*/ 914796 w 12191999"/>
              <a:gd name="connsiteY1553" fmla="*/ 2886472 h 3333750"/>
              <a:gd name="connsiteX1554" fmla="*/ 911224 w 12191999"/>
              <a:gd name="connsiteY1554" fmla="*/ 2886472 h 3333750"/>
              <a:gd name="connsiteX1555" fmla="*/ 907652 w 12191999"/>
              <a:gd name="connsiteY1555" fmla="*/ 2887663 h 3333750"/>
              <a:gd name="connsiteX1556" fmla="*/ 893762 w 12191999"/>
              <a:gd name="connsiteY1556" fmla="*/ 2888456 h 3333750"/>
              <a:gd name="connsiteX1557" fmla="*/ 880268 w 12191999"/>
              <a:gd name="connsiteY1557" fmla="*/ 2889647 h 3333750"/>
              <a:gd name="connsiteX1558" fmla="*/ 867568 w 12191999"/>
              <a:gd name="connsiteY1558" fmla="*/ 2889647 h 3333750"/>
              <a:gd name="connsiteX1559" fmla="*/ 854868 w 12191999"/>
              <a:gd name="connsiteY1559" fmla="*/ 2888853 h 3333750"/>
              <a:gd name="connsiteX1560" fmla="*/ 842168 w 12191999"/>
              <a:gd name="connsiteY1560" fmla="*/ 2888060 h 3333750"/>
              <a:gd name="connsiteX1561" fmla="*/ 830658 w 12191999"/>
              <a:gd name="connsiteY1561" fmla="*/ 2886472 h 3333750"/>
              <a:gd name="connsiteX1562" fmla="*/ 819149 w 12191999"/>
              <a:gd name="connsiteY1562" fmla="*/ 2884488 h 3333750"/>
              <a:gd name="connsiteX1563" fmla="*/ 808433 w 12191999"/>
              <a:gd name="connsiteY1563" fmla="*/ 2881313 h 3333750"/>
              <a:gd name="connsiteX1564" fmla="*/ 798115 w 12191999"/>
              <a:gd name="connsiteY1564" fmla="*/ 2877741 h 3333750"/>
              <a:gd name="connsiteX1565" fmla="*/ 787796 w 12191999"/>
              <a:gd name="connsiteY1565" fmla="*/ 2873772 h 3333750"/>
              <a:gd name="connsiteX1566" fmla="*/ 778668 w 12191999"/>
              <a:gd name="connsiteY1566" fmla="*/ 2868613 h 3333750"/>
              <a:gd name="connsiteX1567" fmla="*/ 769143 w 12191999"/>
              <a:gd name="connsiteY1567" fmla="*/ 2862263 h 3333750"/>
              <a:gd name="connsiteX1568" fmla="*/ 761205 w 12191999"/>
              <a:gd name="connsiteY1568" fmla="*/ 2855516 h 3333750"/>
              <a:gd name="connsiteX1569" fmla="*/ 753268 w 12191999"/>
              <a:gd name="connsiteY1569" fmla="*/ 2848372 h 3333750"/>
              <a:gd name="connsiteX1570" fmla="*/ 746124 w 12191999"/>
              <a:gd name="connsiteY1570" fmla="*/ 2839641 h 3333750"/>
              <a:gd name="connsiteX1571" fmla="*/ 739774 w 12191999"/>
              <a:gd name="connsiteY1571" fmla="*/ 2830513 h 3333750"/>
              <a:gd name="connsiteX1572" fmla="*/ 737790 w 12191999"/>
              <a:gd name="connsiteY1572" fmla="*/ 2827338 h 3333750"/>
              <a:gd name="connsiteX1573" fmla="*/ 735408 w 12191999"/>
              <a:gd name="connsiteY1573" fmla="*/ 2824560 h 3333750"/>
              <a:gd name="connsiteX1574" fmla="*/ 732234 w 12191999"/>
              <a:gd name="connsiteY1574" fmla="*/ 2822575 h 3333750"/>
              <a:gd name="connsiteX1575" fmla="*/ 730646 w 12191999"/>
              <a:gd name="connsiteY1575" fmla="*/ 2821781 h 3333750"/>
              <a:gd name="connsiteX1576" fmla="*/ 729059 w 12191999"/>
              <a:gd name="connsiteY1576" fmla="*/ 2820988 h 3333750"/>
              <a:gd name="connsiteX1577" fmla="*/ 718740 w 12191999"/>
              <a:gd name="connsiteY1577" fmla="*/ 2819400 h 3333750"/>
              <a:gd name="connsiteX1578" fmla="*/ 708421 w 12191999"/>
              <a:gd name="connsiteY1578" fmla="*/ 2817019 h 3333750"/>
              <a:gd name="connsiteX1579" fmla="*/ 698896 w 12191999"/>
              <a:gd name="connsiteY1579" fmla="*/ 2814241 h 3333750"/>
              <a:gd name="connsiteX1580" fmla="*/ 689371 w 12191999"/>
              <a:gd name="connsiteY1580" fmla="*/ 2811463 h 3333750"/>
              <a:gd name="connsiteX1581" fmla="*/ 680640 w 12191999"/>
              <a:gd name="connsiteY1581" fmla="*/ 2808288 h 3333750"/>
              <a:gd name="connsiteX1582" fmla="*/ 672702 w 12191999"/>
              <a:gd name="connsiteY1582" fmla="*/ 2804716 h 3333750"/>
              <a:gd name="connsiteX1583" fmla="*/ 664368 w 12191999"/>
              <a:gd name="connsiteY1583" fmla="*/ 2800350 h 3333750"/>
              <a:gd name="connsiteX1584" fmla="*/ 657224 w 12191999"/>
              <a:gd name="connsiteY1584" fmla="*/ 2796381 h 3333750"/>
              <a:gd name="connsiteX1585" fmla="*/ 650080 w 12191999"/>
              <a:gd name="connsiteY1585" fmla="*/ 2791619 h 3333750"/>
              <a:gd name="connsiteX1586" fmla="*/ 642540 w 12191999"/>
              <a:gd name="connsiteY1586" fmla="*/ 2787253 h 3333750"/>
              <a:gd name="connsiteX1587" fmla="*/ 629840 w 12191999"/>
              <a:gd name="connsiteY1587" fmla="*/ 2777331 h 3333750"/>
              <a:gd name="connsiteX1588" fmla="*/ 617537 w 12191999"/>
              <a:gd name="connsiteY1588" fmla="*/ 2766616 h 3333750"/>
              <a:gd name="connsiteX1589" fmla="*/ 605630 w 12191999"/>
              <a:gd name="connsiteY1589" fmla="*/ 2755106 h 3333750"/>
              <a:gd name="connsiteX1590" fmla="*/ 583008 w 12191999"/>
              <a:gd name="connsiteY1590" fmla="*/ 2732088 h 3333750"/>
              <a:gd name="connsiteX1591" fmla="*/ 571499 w 12191999"/>
              <a:gd name="connsiteY1591" fmla="*/ 2720181 h 3333750"/>
              <a:gd name="connsiteX1592" fmla="*/ 560387 w 12191999"/>
              <a:gd name="connsiteY1592" fmla="*/ 2709069 h 3333750"/>
              <a:gd name="connsiteX1593" fmla="*/ 548084 w 12191999"/>
              <a:gd name="connsiteY1593" fmla="*/ 2697560 h 3333750"/>
              <a:gd name="connsiteX1594" fmla="*/ 534590 w 12191999"/>
              <a:gd name="connsiteY1594" fmla="*/ 2687241 h 3333750"/>
              <a:gd name="connsiteX1595" fmla="*/ 527446 w 12191999"/>
              <a:gd name="connsiteY1595" fmla="*/ 2682081 h 3333750"/>
              <a:gd name="connsiteX1596" fmla="*/ 520302 w 12191999"/>
              <a:gd name="connsiteY1596" fmla="*/ 2677319 h 3333750"/>
              <a:gd name="connsiteX1597" fmla="*/ 513159 w 12191999"/>
              <a:gd name="connsiteY1597" fmla="*/ 2672953 h 3333750"/>
              <a:gd name="connsiteX1598" fmla="*/ 504824 w 12191999"/>
              <a:gd name="connsiteY1598" fmla="*/ 2668191 h 3333750"/>
              <a:gd name="connsiteX1599" fmla="*/ 494902 w 12191999"/>
              <a:gd name="connsiteY1599" fmla="*/ 2663031 h 3333750"/>
              <a:gd name="connsiteX1600" fmla="*/ 485377 w 12191999"/>
              <a:gd name="connsiteY1600" fmla="*/ 2657475 h 3333750"/>
              <a:gd name="connsiteX1601" fmla="*/ 475455 w 12191999"/>
              <a:gd name="connsiteY1601" fmla="*/ 2651125 h 3333750"/>
              <a:gd name="connsiteX1602" fmla="*/ 465534 w 12191999"/>
              <a:gd name="connsiteY1602" fmla="*/ 2644378 h 3333750"/>
              <a:gd name="connsiteX1603" fmla="*/ 446484 w 12191999"/>
              <a:gd name="connsiteY1603" fmla="*/ 2630091 h 3333750"/>
              <a:gd name="connsiteX1604" fmla="*/ 427037 w 12191999"/>
              <a:gd name="connsiteY1604" fmla="*/ 2615406 h 3333750"/>
              <a:gd name="connsiteX1605" fmla="*/ 407590 w 12191999"/>
              <a:gd name="connsiteY1605" fmla="*/ 2599135 h 3333750"/>
              <a:gd name="connsiteX1606" fmla="*/ 388540 w 12191999"/>
              <a:gd name="connsiteY1606" fmla="*/ 2583260 h 3333750"/>
              <a:gd name="connsiteX1607" fmla="*/ 369093 w 12191999"/>
              <a:gd name="connsiteY1607" fmla="*/ 2566988 h 3333750"/>
              <a:gd name="connsiteX1608" fmla="*/ 350043 w 12191999"/>
              <a:gd name="connsiteY1608" fmla="*/ 2551510 h 3333750"/>
              <a:gd name="connsiteX1609" fmla="*/ 343296 w 12191999"/>
              <a:gd name="connsiteY1609" fmla="*/ 2546747 h 3333750"/>
              <a:gd name="connsiteX1610" fmla="*/ 336946 w 12191999"/>
              <a:gd name="connsiteY1610" fmla="*/ 2542778 h 3333750"/>
              <a:gd name="connsiteX1611" fmla="*/ 330993 w 12191999"/>
              <a:gd name="connsiteY1611" fmla="*/ 2539206 h 3333750"/>
              <a:gd name="connsiteX1612" fmla="*/ 324246 w 12191999"/>
              <a:gd name="connsiteY1612" fmla="*/ 2536428 h 3333750"/>
              <a:gd name="connsiteX1613" fmla="*/ 317499 w 12191999"/>
              <a:gd name="connsiteY1613" fmla="*/ 2534841 h 3333750"/>
              <a:gd name="connsiteX1614" fmla="*/ 309959 w 12191999"/>
              <a:gd name="connsiteY1614" fmla="*/ 2534047 h 3333750"/>
              <a:gd name="connsiteX1615" fmla="*/ 301624 w 12191999"/>
              <a:gd name="connsiteY1615" fmla="*/ 2534444 h 3333750"/>
              <a:gd name="connsiteX1616" fmla="*/ 292893 w 12191999"/>
              <a:gd name="connsiteY1616" fmla="*/ 2536031 h 3333750"/>
              <a:gd name="connsiteX1617" fmla="*/ 284162 w 12191999"/>
              <a:gd name="connsiteY1617" fmla="*/ 2538413 h 3333750"/>
              <a:gd name="connsiteX1618" fmla="*/ 276224 w 12191999"/>
              <a:gd name="connsiteY1618" fmla="*/ 2540397 h 3333750"/>
              <a:gd name="connsiteX1619" fmla="*/ 268684 w 12191999"/>
              <a:gd name="connsiteY1619" fmla="*/ 2541588 h 3333750"/>
              <a:gd name="connsiteX1620" fmla="*/ 261937 w 12191999"/>
              <a:gd name="connsiteY1620" fmla="*/ 2541985 h 3333750"/>
              <a:gd name="connsiteX1621" fmla="*/ 255190 w 12191999"/>
              <a:gd name="connsiteY1621" fmla="*/ 2541588 h 3333750"/>
              <a:gd name="connsiteX1622" fmla="*/ 249237 w 12191999"/>
              <a:gd name="connsiteY1622" fmla="*/ 2540397 h 3333750"/>
              <a:gd name="connsiteX1623" fmla="*/ 243284 w 12191999"/>
              <a:gd name="connsiteY1623" fmla="*/ 2539206 h 3333750"/>
              <a:gd name="connsiteX1624" fmla="*/ 238124 w 12191999"/>
              <a:gd name="connsiteY1624" fmla="*/ 2536825 h 3333750"/>
              <a:gd name="connsiteX1625" fmla="*/ 233759 w 12191999"/>
              <a:gd name="connsiteY1625" fmla="*/ 2534444 h 3333750"/>
              <a:gd name="connsiteX1626" fmla="*/ 228996 w 12191999"/>
              <a:gd name="connsiteY1626" fmla="*/ 2531269 h 3333750"/>
              <a:gd name="connsiteX1627" fmla="*/ 225027 w 12191999"/>
              <a:gd name="connsiteY1627" fmla="*/ 2527697 h 3333750"/>
              <a:gd name="connsiteX1628" fmla="*/ 221455 w 12191999"/>
              <a:gd name="connsiteY1628" fmla="*/ 2524125 h 3333750"/>
              <a:gd name="connsiteX1629" fmla="*/ 217487 w 12191999"/>
              <a:gd name="connsiteY1629" fmla="*/ 2520156 h 3333750"/>
              <a:gd name="connsiteX1630" fmla="*/ 214709 w 12191999"/>
              <a:gd name="connsiteY1630" fmla="*/ 2515394 h 3333750"/>
              <a:gd name="connsiteX1631" fmla="*/ 211534 w 12191999"/>
              <a:gd name="connsiteY1631" fmla="*/ 2510631 h 3333750"/>
              <a:gd name="connsiteX1632" fmla="*/ 208756 w 12191999"/>
              <a:gd name="connsiteY1632" fmla="*/ 2506266 h 3333750"/>
              <a:gd name="connsiteX1633" fmla="*/ 204787 w 12191999"/>
              <a:gd name="connsiteY1633" fmla="*/ 2498725 h 3333750"/>
              <a:gd name="connsiteX1634" fmla="*/ 200024 w 12191999"/>
              <a:gd name="connsiteY1634" fmla="*/ 2492375 h 3333750"/>
              <a:gd name="connsiteX1635" fmla="*/ 195659 w 12191999"/>
              <a:gd name="connsiteY1635" fmla="*/ 2486025 h 3333750"/>
              <a:gd name="connsiteX1636" fmla="*/ 190499 w 12191999"/>
              <a:gd name="connsiteY1636" fmla="*/ 2479675 h 3333750"/>
              <a:gd name="connsiteX1637" fmla="*/ 184546 w 12191999"/>
              <a:gd name="connsiteY1637" fmla="*/ 2474119 h 3333750"/>
              <a:gd name="connsiteX1638" fmla="*/ 178593 w 12191999"/>
              <a:gd name="connsiteY1638" fmla="*/ 2468563 h 3333750"/>
              <a:gd name="connsiteX1639" fmla="*/ 171846 w 12191999"/>
              <a:gd name="connsiteY1639" fmla="*/ 2463403 h 3333750"/>
              <a:gd name="connsiteX1640" fmla="*/ 165496 w 12191999"/>
              <a:gd name="connsiteY1640" fmla="*/ 2458244 h 3333750"/>
              <a:gd name="connsiteX1641" fmla="*/ 158352 w 12191999"/>
              <a:gd name="connsiteY1641" fmla="*/ 2453085 h 3333750"/>
              <a:gd name="connsiteX1642" fmla="*/ 151209 w 12191999"/>
              <a:gd name="connsiteY1642" fmla="*/ 2448322 h 3333750"/>
              <a:gd name="connsiteX1643" fmla="*/ 135730 w 12191999"/>
              <a:gd name="connsiteY1643" fmla="*/ 2439591 h 3333750"/>
              <a:gd name="connsiteX1644" fmla="*/ 119855 w 12191999"/>
              <a:gd name="connsiteY1644" fmla="*/ 2430860 h 3333750"/>
              <a:gd name="connsiteX1645" fmla="*/ 102790 w 12191999"/>
              <a:gd name="connsiteY1645" fmla="*/ 2423319 h 3333750"/>
              <a:gd name="connsiteX1646" fmla="*/ 91677 w 12191999"/>
              <a:gd name="connsiteY1646" fmla="*/ 2418160 h 3333750"/>
              <a:gd name="connsiteX1647" fmla="*/ 79771 w 12191999"/>
              <a:gd name="connsiteY1647" fmla="*/ 2413000 h 3333750"/>
              <a:gd name="connsiteX1648" fmla="*/ 56752 w 12191999"/>
              <a:gd name="connsiteY1648" fmla="*/ 2403872 h 3333750"/>
              <a:gd name="connsiteX1649" fmla="*/ 45243 w 12191999"/>
              <a:gd name="connsiteY1649" fmla="*/ 2398713 h 3333750"/>
              <a:gd name="connsiteX1650" fmla="*/ 34527 w 12191999"/>
              <a:gd name="connsiteY1650" fmla="*/ 2392760 h 3333750"/>
              <a:gd name="connsiteX1651" fmla="*/ 25399 w 12191999"/>
              <a:gd name="connsiteY1651" fmla="*/ 2387600 h 3333750"/>
              <a:gd name="connsiteX1652" fmla="*/ 16271 w 12191999"/>
              <a:gd name="connsiteY1652" fmla="*/ 2381647 h 3333750"/>
              <a:gd name="connsiteX1653" fmla="*/ 12699 w 12191999"/>
              <a:gd name="connsiteY1653" fmla="*/ 2378472 h 3333750"/>
              <a:gd name="connsiteX1654" fmla="*/ 9921 w 12191999"/>
              <a:gd name="connsiteY1654" fmla="*/ 2374900 h 3333750"/>
              <a:gd name="connsiteX1655" fmla="*/ 6746 w 12191999"/>
              <a:gd name="connsiteY1655" fmla="*/ 2371328 h 3333750"/>
              <a:gd name="connsiteX1656" fmla="*/ 3968 w 12191999"/>
              <a:gd name="connsiteY1656" fmla="*/ 2367756 h 3333750"/>
              <a:gd name="connsiteX1657" fmla="*/ 2380 w 12191999"/>
              <a:gd name="connsiteY1657" fmla="*/ 2364185 h 3333750"/>
              <a:gd name="connsiteX1658" fmla="*/ 1190 w 12191999"/>
              <a:gd name="connsiteY1658" fmla="*/ 2359819 h 3333750"/>
              <a:gd name="connsiteX1659" fmla="*/ 0 w 12191999"/>
              <a:gd name="connsiteY1659" fmla="*/ 2355854 h 3333750"/>
              <a:gd name="connsiteX1660" fmla="*/ 0 w 12191999"/>
              <a:gd name="connsiteY1660" fmla="*/ 2351868 h 3333750"/>
              <a:gd name="connsiteX1661" fmla="*/ 396 w 12191999"/>
              <a:gd name="connsiteY1661" fmla="*/ 2347119 h 3333750"/>
              <a:gd name="connsiteX1662" fmla="*/ 1587 w 12191999"/>
              <a:gd name="connsiteY1662" fmla="*/ 2341960 h 3333750"/>
              <a:gd name="connsiteX1663" fmla="*/ 3174 w 12191999"/>
              <a:gd name="connsiteY1663" fmla="*/ 2336800 h 3333750"/>
              <a:gd name="connsiteX1664" fmla="*/ 5555 w 12191999"/>
              <a:gd name="connsiteY1664" fmla="*/ 2331641 h 3333750"/>
              <a:gd name="connsiteX1665" fmla="*/ 9127 w 12191999"/>
              <a:gd name="connsiteY1665" fmla="*/ 2326085 h 3333750"/>
              <a:gd name="connsiteX1666" fmla="*/ 13493 w 12191999"/>
              <a:gd name="connsiteY1666" fmla="*/ 2320131 h 3333750"/>
              <a:gd name="connsiteX1667" fmla="*/ 17859 w 12191999"/>
              <a:gd name="connsiteY1667" fmla="*/ 2314178 h 3333750"/>
              <a:gd name="connsiteX1668" fmla="*/ 23812 w 12191999"/>
              <a:gd name="connsiteY1668" fmla="*/ 2307828 h 3333750"/>
              <a:gd name="connsiteX1669" fmla="*/ 18652 w 12191999"/>
              <a:gd name="connsiteY1669" fmla="*/ 2303463 h 3333750"/>
              <a:gd name="connsiteX1670" fmla="*/ 13890 w 12191999"/>
              <a:gd name="connsiteY1670" fmla="*/ 2298700 h 3333750"/>
              <a:gd name="connsiteX1671" fmla="*/ 10318 w 12191999"/>
              <a:gd name="connsiteY1671" fmla="*/ 2293938 h 3333750"/>
              <a:gd name="connsiteX1672" fmla="*/ 7540 w 12191999"/>
              <a:gd name="connsiteY1672" fmla="*/ 2289572 h 3333750"/>
              <a:gd name="connsiteX1673" fmla="*/ 6349 w 12191999"/>
              <a:gd name="connsiteY1673" fmla="*/ 2285206 h 3333750"/>
              <a:gd name="connsiteX1674" fmla="*/ 4762 w 12191999"/>
              <a:gd name="connsiteY1674" fmla="*/ 2281238 h 3333750"/>
              <a:gd name="connsiteX1675" fmla="*/ 4762 w 12191999"/>
              <a:gd name="connsiteY1675" fmla="*/ 2276872 h 3333750"/>
              <a:gd name="connsiteX1676" fmla="*/ 4762 w 12191999"/>
              <a:gd name="connsiteY1676" fmla="*/ 2272903 h 3333750"/>
              <a:gd name="connsiteX1677" fmla="*/ 5159 w 12191999"/>
              <a:gd name="connsiteY1677" fmla="*/ 2268935 h 3333750"/>
              <a:gd name="connsiteX1678" fmla="*/ 6746 w 12191999"/>
              <a:gd name="connsiteY1678" fmla="*/ 2264569 h 3333750"/>
              <a:gd name="connsiteX1679" fmla="*/ 8334 w 12191999"/>
              <a:gd name="connsiteY1679" fmla="*/ 2260600 h 3333750"/>
              <a:gd name="connsiteX1680" fmla="*/ 10715 w 12191999"/>
              <a:gd name="connsiteY1680" fmla="*/ 2257028 h 3333750"/>
              <a:gd name="connsiteX1681" fmla="*/ 15874 w 12191999"/>
              <a:gd name="connsiteY1681" fmla="*/ 2248694 h 3333750"/>
              <a:gd name="connsiteX1682" fmla="*/ 22224 w 12191999"/>
              <a:gd name="connsiteY1682" fmla="*/ 2241153 h 3333750"/>
              <a:gd name="connsiteX1683" fmla="*/ 35321 w 12191999"/>
              <a:gd name="connsiteY1683" fmla="*/ 2225675 h 3333750"/>
              <a:gd name="connsiteX1684" fmla="*/ 41671 w 12191999"/>
              <a:gd name="connsiteY1684" fmla="*/ 2217738 h 3333750"/>
              <a:gd name="connsiteX1685" fmla="*/ 47227 w 12191999"/>
              <a:gd name="connsiteY1685" fmla="*/ 2210197 h 3333750"/>
              <a:gd name="connsiteX1686" fmla="*/ 49212 w 12191999"/>
              <a:gd name="connsiteY1686" fmla="*/ 2205831 h 3333750"/>
              <a:gd name="connsiteX1687" fmla="*/ 51593 w 12191999"/>
              <a:gd name="connsiteY1687" fmla="*/ 2201863 h 3333750"/>
              <a:gd name="connsiteX1688" fmla="*/ 53180 w 12191999"/>
              <a:gd name="connsiteY1688" fmla="*/ 2197894 h 3333750"/>
              <a:gd name="connsiteX1689" fmla="*/ 53577 w 12191999"/>
              <a:gd name="connsiteY1689" fmla="*/ 2193131 h 3333750"/>
              <a:gd name="connsiteX1690" fmla="*/ 53974 w 12191999"/>
              <a:gd name="connsiteY1690" fmla="*/ 2189163 h 3333750"/>
              <a:gd name="connsiteX1691" fmla="*/ 53974 w 12191999"/>
              <a:gd name="connsiteY1691" fmla="*/ 2184400 h 3333750"/>
              <a:gd name="connsiteX1692" fmla="*/ 53180 w 12191999"/>
              <a:gd name="connsiteY1692" fmla="*/ 2180431 h 3333750"/>
              <a:gd name="connsiteX1693" fmla="*/ 51593 w 12191999"/>
              <a:gd name="connsiteY1693" fmla="*/ 2175669 h 3333750"/>
              <a:gd name="connsiteX1694" fmla="*/ 50402 w 12191999"/>
              <a:gd name="connsiteY1694" fmla="*/ 2173685 h 3333750"/>
              <a:gd name="connsiteX1695" fmla="*/ 50402 w 12191999"/>
              <a:gd name="connsiteY1695" fmla="*/ 2171700 h 3333750"/>
              <a:gd name="connsiteX1696" fmla="*/ 50402 w 12191999"/>
              <a:gd name="connsiteY1696" fmla="*/ 2169319 h 3333750"/>
              <a:gd name="connsiteX1697" fmla="*/ 50799 w 12191999"/>
              <a:gd name="connsiteY1697" fmla="*/ 2168128 h 3333750"/>
              <a:gd name="connsiteX1698" fmla="*/ 52387 w 12191999"/>
              <a:gd name="connsiteY1698" fmla="*/ 2164160 h 3333750"/>
              <a:gd name="connsiteX1699" fmla="*/ 55562 w 12191999"/>
              <a:gd name="connsiteY1699" fmla="*/ 2160588 h 3333750"/>
              <a:gd name="connsiteX1700" fmla="*/ 59133 w 12191999"/>
              <a:gd name="connsiteY1700" fmla="*/ 2157810 h 3333750"/>
              <a:gd name="connsiteX1701" fmla="*/ 63896 w 12191999"/>
              <a:gd name="connsiteY1701" fmla="*/ 2154635 h 3333750"/>
              <a:gd name="connsiteX1702" fmla="*/ 69452 w 12191999"/>
              <a:gd name="connsiteY1702" fmla="*/ 2151856 h 3333750"/>
              <a:gd name="connsiteX1703" fmla="*/ 75009 w 12191999"/>
              <a:gd name="connsiteY1703" fmla="*/ 2149475 h 3333750"/>
              <a:gd name="connsiteX1704" fmla="*/ 87312 w 12191999"/>
              <a:gd name="connsiteY1704" fmla="*/ 2144713 h 3333750"/>
              <a:gd name="connsiteX1705" fmla="*/ 100012 w 12191999"/>
              <a:gd name="connsiteY1705" fmla="*/ 2141141 h 3333750"/>
              <a:gd name="connsiteX1706" fmla="*/ 110727 w 12191999"/>
              <a:gd name="connsiteY1706" fmla="*/ 2137966 h 3333750"/>
              <a:gd name="connsiteX1707" fmla="*/ 118665 w 12191999"/>
              <a:gd name="connsiteY1707" fmla="*/ 2135585 h 3333750"/>
              <a:gd name="connsiteX1708" fmla="*/ 135730 w 12191999"/>
              <a:gd name="connsiteY1708" fmla="*/ 2128838 h 3333750"/>
              <a:gd name="connsiteX1709" fmla="*/ 152796 w 12191999"/>
              <a:gd name="connsiteY1709" fmla="*/ 2121694 h 3333750"/>
              <a:gd name="connsiteX1710" fmla="*/ 169465 w 12191999"/>
              <a:gd name="connsiteY1710" fmla="*/ 2113756 h 3333750"/>
              <a:gd name="connsiteX1711" fmla="*/ 186134 w 12191999"/>
              <a:gd name="connsiteY1711" fmla="*/ 2106216 h 3333750"/>
              <a:gd name="connsiteX1712" fmla="*/ 219074 w 12191999"/>
              <a:gd name="connsiteY1712" fmla="*/ 2090341 h 3333750"/>
              <a:gd name="connsiteX1713" fmla="*/ 235743 w 12191999"/>
              <a:gd name="connsiteY1713" fmla="*/ 2082006 h 3333750"/>
              <a:gd name="connsiteX1714" fmla="*/ 252809 w 12191999"/>
              <a:gd name="connsiteY1714" fmla="*/ 2074863 h 3333750"/>
              <a:gd name="connsiteX1715" fmla="*/ 269477 w 12191999"/>
              <a:gd name="connsiteY1715" fmla="*/ 2067719 h 3333750"/>
              <a:gd name="connsiteX1716" fmla="*/ 286940 w 12191999"/>
              <a:gd name="connsiteY1716" fmla="*/ 2060972 h 3333750"/>
              <a:gd name="connsiteX1717" fmla="*/ 304799 w 12191999"/>
              <a:gd name="connsiteY1717" fmla="*/ 2054622 h 3333750"/>
              <a:gd name="connsiteX1718" fmla="*/ 323055 w 12191999"/>
              <a:gd name="connsiteY1718" fmla="*/ 2049463 h 3333750"/>
              <a:gd name="connsiteX1719" fmla="*/ 342105 w 12191999"/>
              <a:gd name="connsiteY1719" fmla="*/ 2045494 h 3333750"/>
              <a:gd name="connsiteX1720" fmla="*/ 352027 w 12191999"/>
              <a:gd name="connsiteY1720" fmla="*/ 2043906 h 3333750"/>
              <a:gd name="connsiteX1721" fmla="*/ 362346 w 12191999"/>
              <a:gd name="connsiteY1721" fmla="*/ 2042319 h 3333750"/>
              <a:gd name="connsiteX1722" fmla="*/ 371871 w 12191999"/>
              <a:gd name="connsiteY1722" fmla="*/ 2041128 h 3333750"/>
              <a:gd name="connsiteX1723" fmla="*/ 382190 w 12191999"/>
              <a:gd name="connsiteY1723" fmla="*/ 2040731 h 3333750"/>
              <a:gd name="connsiteX1724" fmla="*/ 393302 w 12191999"/>
              <a:gd name="connsiteY1724" fmla="*/ 2040335 h 3333750"/>
              <a:gd name="connsiteX1725" fmla="*/ 404018 w 12191999"/>
              <a:gd name="connsiteY1725" fmla="*/ 2040335 h 3333750"/>
              <a:gd name="connsiteX1726" fmla="*/ 412352 w 12191999"/>
              <a:gd name="connsiteY1726" fmla="*/ 2040335 h 3333750"/>
              <a:gd name="connsiteX1727" fmla="*/ 418702 w 12191999"/>
              <a:gd name="connsiteY1727" fmla="*/ 2039938 h 3333750"/>
              <a:gd name="connsiteX1728" fmla="*/ 424655 w 12191999"/>
              <a:gd name="connsiteY1728" fmla="*/ 2038350 h 3333750"/>
              <a:gd name="connsiteX1729" fmla="*/ 429815 w 12191999"/>
              <a:gd name="connsiteY1729" fmla="*/ 2036366 h 3333750"/>
              <a:gd name="connsiteX1730" fmla="*/ 433784 w 12191999"/>
              <a:gd name="connsiteY1730" fmla="*/ 2033588 h 3333750"/>
              <a:gd name="connsiteX1731" fmla="*/ 436959 w 12191999"/>
              <a:gd name="connsiteY1731" fmla="*/ 2030413 h 3333750"/>
              <a:gd name="connsiteX1732" fmla="*/ 439340 w 12191999"/>
              <a:gd name="connsiteY1732" fmla="*/ 2027238 h 3333750"/>
              <a:gd name="connsiteX1733" fmla="*/ 442118 w 12191999"/>
              <a:gd name="connsiteY1733" fmla="*/ 2023666 h 3333750"/>
              <a:gd name="connsiteX1734" fmla="*/ 446087 w 12191999"/>
              <a:gd name="connsiteY1734" fmla="*/ 2016125 h 3333750"/>
              <a:gd name="connsiteX1735" fmla="*/ 450055 w 12191999"/>
              <a:gd name="connsiteY1735" fmla="*/ 2008188 h 3333750"/>
              <a:gd name="connsiteX1736" fmla="*/ 452437 w 12191999"/>
              <a:gd name="connsiteY1736" fmla="*/ 2004219 h 3333750"/>
              <a:gd name="connsiteX1737" fmla="*/ 454818 w 12191999"/>
              <a:gd name="connsiteY1737" fmla="*/ 2001044 h 3333750"/>
              <a:gd name="connsiteX1738" fmla="*/ 457993 w 12191999"/>
              <a:gd name="connsiteY1738" fmla="*/ 1998266 h 3333750"/>
              <a:gd name="connsiteX1739" fmla="*/ 461962 w 12191999"/>
              <a:gd name="connsiteY1739" fmla="*/ 1995488 h 3333750"/>
              <a:gd name="connsiteX1740" fmla="*/ 460374 w 12191999"/>
              <a:gd name="connsiteY1740" fmla="*/ 1989931 h 3333750"/>
              <a:gd name="connsiteX1741" fmla="*/ 459580 w 12191999"/>
              <a:gd name="connsiteY1741" fmla="*/ 1984772 h 3333750"/>
              <a:gd name="connsiteX1742" fmla="*/ 459184 w 12191999"/>
              <a:gd name="connsiteY1742" fmla="*/ 1979613 h 3333750"/>
              <a:gd name="connsiteX1743" fmla="*/ 458390 w 12191999"/>
              <a:gd name="connsiteY1743" fmla="*/ 1974850 h 3333750"/>
              <a:gd name="connsiteX1744" fmla="*/ 459184 w 12191999"/>
              <a:gd name="connsiteY1744" fmla="*/ 1969691 h 3333750"/>
              <a:gd name="connsiteX1745" fmla="*/ 459580 w 12191999"/>
              <a:gd name="connsiteY1745" fmla="*/ 1965325 h 3333750"/>
              <a:gd name="connsiteX1746" fmla="*/ 460374 w 12191999"/>
              <a:gd name="connsiteY1746" fmla="*/ 1960563 h 3333750"/>
              <a:gd name="connsiteX1747" fmla="*/ 461565 w 12191999"/>
              <a:gd name="connsiteY1747" fmla="*/ 1956594 h 3333750"/>
              <a:gd name="connsiteX1748" fmla="*/ 463152 w 12191999"/>
              <a:gd name="connsiteY1748" fmla="*/ 1951831 h 3333750"/>
              <a:gd name="connsiteX1749" fmla="*/ 465137 w 12191999"/>
              <a:gd name="connsiteY1749" fmla="*/ 1947466 h 3333750"/>
              <a:gd name="connsiteX1750" fmla="*/ 469899 w 12191999"/>
              <a:gd name="connsiteY1750" fmla="*/ 1939528 h 3333750"/>
              <a:gd name="connsiteX1751" fmla="*/ 475455 w 12191999"/>
              <a:gd name="connsiteY1751" fmla="*/ 1931194 h 3333750"/>
              <a:gd name="connsiteX1752" fmla="*/ 482202 w 12191999"/>
              <a:gd name="connsiteY1752" fmla="*/ 1923653 h 3333750"/>
              <a:gd name="connsiteX1753" fmla="*/ 488949 w 12191999"/>
              <a:gd name="connsiteY1753" fmla="*/ 1915716 h 3333750"/>
              <a:gd name="connsiteX1754" fmla="*/ 496490 w 12191999"/>
              <a:gd name="connsiteY1754" fmla="*/ 1908572 h 3333750"/>
              <a:gd name="connsiteX1755" fmla="*/ 512365 w 12191999"/>
              <a:gd name="connsiteY1755" fmla="*/ 1894285 h 3333750"/>
              <a:gd name="connsiteX1756" fmla="*/ 528637 w 12191999"/>
              <a:gd name="connsiteY1756" fmla="*/ 1879203 h 3333750"/>
              <a:gd name="connsiteX1757" fmla="*/ 535780 w 12191999"/>
              <a:gd name="connsiteY1757" fmla="*/ 1872060 h 3333750"/>
              <a:gd name="connsiteX1758" fmla="*/ 542924 w 12191999"/>
              <a:gd name="connsiteY1758" fmla="*/ 1864122 h 3333750"/>
              <a:gd name="connsiteX1759" fmla="*/ 550465 w 12191999"/>
              <a:gd name="connsiteY1759" fmla="*/ 1856185 h 3333750"/>
              <a:gd name="connsiteX1760" fmla="*/ 554830 w 12191999"/>
              <a:gd name="connsiteY1760" fmla="*/ 1852613 h 3333750"/>
              <a:gd name="connsiteX1761" fmla="*/ 559990 w 12191999"/>
              <a:gd name="connsiteY1761" fmla="*/ 1849438 h 3333750"/>
              <a:gd name="connsiteX1762" fmla="*/ 565149 w 12191999"/>
              <a:gd name="connsiteY1762" fmla="*/ 1846263 h 3333750"/>
              <a:gd name="connsiteX1763" fmla="*/ 571102 w 12191999"/>
              <a:gd name="connsiteY1763" fmla="*/ 1844675 h 3333750"/>
              <a:gd name="connsiteX1764" fmla="*/ 577849 w 12191999"/>
              <a:gd name="connsiteY1764" fmla="*/ 1843485 h 3333750"/>
              <a:gd name="connsiteX1765" fmla="*/ 586184 w 12191999"/>
              <a:gd name="connsiteY1765" fmla="*/ 1843485 h 3333750"/>
              <a:gd name="connsiteX1766" fmla="*/ 776287 w 12191999"/>
              <a:gd name="connsiteY1766" fmla="*/ 1777206 h 3333750"/>
              <a:gd name="connsiteX1767" fmla="*/ 871537 w 12191999"/>
              <a:gd name="connsiteY1767" fmla="*/ 1743869 h 3333750"/>
              <a:gd name="connsiteX1768" fmla="*/ 966787 w 12191999"/>
              <a:gd name="connsiteY1768" fmla="*/ 1710531 h 3333750"/>
              <a:gd name="connsiteX1769" fmla="*/ 978693 w 12191999"/>
              <a:gd name="connsiteY1769" fmla="*/ 1706960 h 3333750"/>
              <a:gd name="connsiteX1770" fmla="*/ 985440 w 12191999"/>
              <a:gd name="connsiteY1770" fmla="*/ 1704578 h 3333750"/>
              <a:gd name="connsiteX1771" fmla="*/ 988615 w 12191999"/>
              <a:gd name="connsiteY1771" fmla="*/ 1703785 h 3333750"/>
              <a:gd name="connsiteX1772" fmla="*/ 990996 w 12191999"/>
              <a:gd name="connsiteY1772" fmla="*/ 1702197 h 3333750"/>
              <a:gd name="connsiteX1773" fmla="*/ 993774 w 12191999"/>
              <a:gd name="connsiteY1773" fmla="*/ 1700610 h 3333750"/>
              <a:gd name="connsiteX1774" fmla="*/ 994965 w 12191999"/>
              <a:gd name="connsiteY1774" fmla="*/ 1698625 h 3333750"/>
              <a:gd name="connsiteX1775" fmla="*/ 996155 w 12191999"/>
              <a:gd name="connsiteY1775" fmla="*/ 1696641 h 3333750"/>
              <a:gd name="connsiteX1776" fmla="*/ 996155 w 12191999"/>
              <a:gd name="connsiteY1776" fmla="*/ 1694260 h 3333750"/>
              <a:gd name="connsiteX1777" fmla="*/ 994965 w 12191999"/>
              <a:gd name="connsiteY1777" fmla="*/ 1691878 h 3333750"/>
              <a:gd name="connsiteX1778" fmla="*/ 992980 w 12191999"/>
              <a:gd name="connsiteY1778" fmla="*/ 1688703 h 3333750"/>
              <a:gd name="connsiteX1779" fmla="*/ 990202 w 12191999"/>
              <a:gd name="connsiteY1779" fmla="*/ 1685528 h 3333750"/>
              <a:gd name="connsiteX1780" fmla="*/ 985440 w 12191999"/>
              <a:gd name="connsiteY1780" fmla="*/ 1681956 h 3333750"/>
              <a:gd name="connsiteX1781" fmla="*/ 965993 w 12191999"/>
              <a:gd name="connsiteY1781" fmla="*/ 1683147 h 3333750"/>
              <a:gd name="connsiteX1782" fmla="*/ 957262 w 12191999"/>
              <a:gd name="connsiteY1782" fmla="*/ 1683544 h 3333750"/>
              <a:gd name="connsiteX1783" fmla="*/ 954484 w 12191999"/>
              <a:gd name="connsiteY1783" fmla="*/ 1683147 h 3333750"/>
              <a:gd name="connsiteX1784" fmla="*/ 953293 w 12191999"/>
              <a:gd name="connsiteY1784" fmla="*/ 1682750 h 3333750"/>
              <a:gd name="connsiteX1785" fmla="*/ 948530 w 12191999"/>
              <a:gd name="connsiteY1785" fmla="*/ 1674813 h 3333750"/>
              <a:gd name="connsiteX1786" fmla="*/ 943371 w 12191999"/>
              <a:gd name="connsiteY1786" fmla="*/ 1667669 h 3333750"/>
              <a:gd name="connsiteX1787" fmla="*/ 937021 w 12191999"/>
              <a:gd name="connsiteY1787" fmla="*/ 1662113 h 3333750"/>
              <a:gd name="connsiteX1788" fmla="*/ 930671 w 12191999"/>
              <a:gd name="connsiteY1788" fmla="*/ 1656953 h 3333750"/>
              <a:gd name="connsiteX1789" fmla="*/ 924321 w 12191999"/>
              <a:gd name="connsiteY1789" fmla="*/ 1652191 h 3333750"/>
              <a:gd name="connsiteX1790" fmla="*/ 916780 w 12191999"/>
              <a:gd name="connsiteY1790" fmla="*/ 1648619 h 3333750"/>
              <a:gd name="connsiteX1791" fmla="*/ 909637 w 12191999"/>
              <a:gd name="connsiteY1791" fmla="*/ 1645841 h 3333750"/>
              <a:gd name="connsiteX1792" fmla="*/ 901699 w 12191999"/>
              <a:gd name="connsiteY1792" fmla="*/ 1643856 h 3333750"/>
              <a:gd name="connsiteX1793" fmla="*/ 893365 w 12191999"/>
              <a:gd name="connsiteY1793" fmla="*/ 1641872 h 3333750"/>
              <a:gd name="connsiteX1794" fmla="*/ 884634 w 12191999"/>
              <a:gd name="connsiteY1794" fmla="*/ 1641078 h 3333750"/>
              <a:gd name="connsiteX1795" fmla="*/ 875109 w 12191999"/>
              <a:gd name="connsiteY1795" fmla="*/ 1640285 h 3333750"/>
              <a:gd name="connsiteX1796" fmla="*/ 865980 w 12191999"/>
              <a:gd name="connsiteY1796" fmla="*/ 1640285 h 3333750"/>
              <a:gd name="connsiteX1797" fmla="*/ 855662 w 12191999"/>
              <a:gd name="connsiteY1797" fmla="*/ 1640285 h 3333750"/>
              <a:gd name="connsiteX1798" fmla="*/ 845343 w 12191999"/>
              <a:gd name="connsiteY1798" fmla="*/ 1641078 h 3333750"/>
              <a:gd name="connsiteX1799" fmla="*/ 823912 w 12191999"/>
              <a:gd name="connsiteY1799" fmla="*/ 1643063 h 3333750"/>
              <a:gd name="connsiteX1800" fmla="*/ 817165 w 12191999"/>
              <a:gd name="connsiteY1800" fmla="*/ 1643460 h 3333750"/>
              <a:gd name="connsiteX1801" fmla="*/ 810418 w 12191999"/>
              <a:gd name="connsiteY1801" fmla="*/ 1643063 h 3333750"/>
              <a:gd name="connsiteX1802" fmla="*/ 803671 w 12191999"/>
              <a:gd name="connsiteY1802" fmla="*/ 1642269 h 3333750"/>
              <a:gd name="connsiteX1803" fmla="*/ 797718 w 12191999"/>
              <a:gd name="connsiteY1803" fmla="*/ 1641078 h 3333750"/>
              <a:gd name="connsiteX1804" fmla="*/ 792559 w 12191999"/>
              <a:gd name="connsiteY1804" fmla="*/ 1638697 h 3333750"/>
              <a:gd name="connsiteX1805" fmla="*/ 787399 w 12191999"/>
              <a:gd name="connsiteY1805" fmla="*/ 1636316 h 3333750"/>
              <a:gd name="connsiteX1806" fmla="*/ 783033 w 12191999"/>
              <a:gd name="connsiteY1806" fmla="*/ 1633538 h 3333750"/>
              <a:gd name="connsiteX1807" fmla="*/ 780255 w 12191999"/>
              <a:gd name="connsiteY1807" fmla="*/ 1630760 h 3333750"/>
              <a:gd name="connsiteX1808" fmla="*/ 777477 w 12191999"/>
              <a:gd name="connsiteY1808" fmla="*/ 1626791 h 3333750"/>
              <a:gd name="connsiteX1809" fmla="*/ 776287 w 12191999"/>
              <a:gd name="connsiteY1809" fmla="*/ 1622822 h 3333750"/>
              <a:gd name="connsiteX1810" fmla="*/ 775890 w 12191999"/>
              <a:gd name="connsiteY1810" fmla="*/ 1619250 h 3333750"/>
              <a:gd name="connsiteX1811" fmla="*/ 777080 w 12191999"/>
              <a:gd name="connsiteY1811" fmla="*/ 1614488 h 3333750"/>
              <a:gd name="connsiteX1812" fmla="*/ 779065 w 12191999"/>
              <a:gd name="connsiteY1812" fmla="*/ 1610519 h 3333750"/>
              <a:gd name="connsiteX1813" fmla="*/ 783033 w 12191999"/>
              <a:gd name="connsiteY1813" fmla="*/ 1605756 h 3333750"/>
              <a:gd name="connsiteX1814" fmla="*/ 788193 w 12191999"/>
              <a:gd name="connsiteY1814" fmla="*/ 1601788 h 3333750"/>
              <a:gd name="connsiteX1815" fmla="*/ 794940 w 12191999"/>
              <a:gd name="connsiteY1815" fmla="*/ 1597025 h 3333750"/>
              <a:gd name="connsiteX1816" fmla="*/ 808433 w 12191999"/>
              <a:gd name="connsiteY1816" fmla="*/ 1589088 h 3333750"/>
              <a:gd name="connsiteX1817" fmla="*/ 821927 w 12191999"/>
              <a:gd name="connsiteY1817" fmla="*/ 1579563 h 3333750"/>
              <a:gd name="connsiteX1818" fmla="*/ 835818 w 12191999"/>
              <a:gd name="connsiteY1818" fmla="*/ 1570435 h 3333750"/>
              <a:gd name="connsiteX1819" fmla="*/ 849709 w 12191999"/>
              <a:gd name="connsiteY1819" fmla="*/ 1561703 h 3333750"/>
              <a:gd name="connsiteX1820" fmla="*/ 856852 w 12191999"/>
              <a:gd name="connsiteY1820" fmla="*/ 1557338 h 3333750"/>
              <a:gd name="connsiteX1821" fmla="*/ 863996 w 12191999"/>
              <a:gd name="connsiteY1821" fmla="*/ 1553766 h 3333750"/>
              <a:gd name="connsiteX1822" fmla="*/ 871537 w 12191999"/>
              <a:gd name="connsiteY1822" fmla="*/ 1550194 h 3333750"/>
              <a:gd name="connsiteX1823" fmla="*/ 879871 w 12191999"/>
              <a:gd name="connsiteY1823" fmla="*/ 1546622 h 3333750"/>
              <a:gd name="connsiteX1824" fmla="*/ 888205 w 12191999"/>
              <a:gd name="connsiteY1824" fmla="*/ 1544241 h 3333750"/>
              <a:gd name="connsiteX1825" fmla="*/ 896937 w 12191999"/>
              <a:gd name="connsiteY1825" fmla="*/ 1541463 h 3333750"/>
              <a:gd name="connsiteX1826" fmla="*/ 906065 w 12191999"/>
              <a:gd name="connsiteY1826" fmla="*/ 1539478 h 3333750"/>
              <a:gd name="connsiteX1827" fmla="*/ 915987 w 12191999"/>
              <a:gd name="connsiteY1827" fmla="*/ 1537891 h 3333750"/>
              <a:gd name="connsiteX1828" fmla="*/ 979090 w 12191999"/>
              <a:gd name="connsiteY1828" fmla="*/ 1525985 h 3333750"/>
              <a:gd name="connsiteX1829" fmla="*/ 980677 w 12191999"/>
              <a:gd name="connsiteY1829" fmla="*/ 1523603 h 3333750"/>
              <a:gd name="connsiteX1830" fmla="*/ 982662 w 12191999"/>
              <a:gd name="connsiteY1830" fmla="*/ 1521619 h 3333750"/>
              <a:gd name="connsiteX1831" fmla="*/ 985043 w 12191999"/>
              <a:gd name="connsiteY1831" fmla="*/ 1520031 h 3333750"/>
              <a:gd name="connsiteX1832" fmla="*/ 987027 w 12191999"/>
              <a:gd name="connsiteY1832" fmla="*/ 1518047 h 3333750"/>
              <a:gd name="connsiteX1833" fmla="*/ 992584 w 12191999"/>
              <a:gd name="connsiteY1833" fmla="*/ 1515269 h 3333750"/>
              <a:gd name="connsiteX1834" fmla="*/ 998140 w 12191999"/>
              <a:gd name="connsiteY1834" fmla="*/ 1513681 h 3333750"/>
              <a:gd name="connsiteX1835" fmla="*/ 1010443 w 12191999"/>
              <a:gd name="connsiteY1835" fmla="*/ 1510506 h 3333750"/>
              <a:gd name="connsiteX1836" fmla="*/ 1016793 w 12191999"/>
              <a:gd name="connsiteY1836" fmla="*/ 1509316 h 3333750"/>
              <a:gd name="connsiteX1837" fmla="*/ 1023143 w 12191999"/>
              <a:gd name="connsiteY1837" fmla="*/ 1507728 h 3333750"/>
              <a:gd name="connsiteX1838" fmla="*/ 1025921 w 12191999"/>
              <a:gd name="connsiteY1838" fmla="*/ 1502569 h 3333750"/>
              <a:gd name="connsiteX1839" fmla="*/ 1029493 w 12191999"/>
              <a:gd name="connsiteY1839" fmla="*/ 1497410 h 3333750"/>
              <a:gd name="connsiteX1840" fmla="*/ 1033065 w 12191999"/>
              <a:gd name="connsiteY1840" fmla="*/ 1493044 h 3333750"/>
              <a:gd name="connsiteX1841" fmla="*/ 1037430 w 12191999"/>
              <a:gd name="connsiteY1841" fmla="*/ 1489075 h 3333750"/>
              <a:gd name="connsiteX1842" fmla="*/ 1041399 w 12191999"/>
              <a:gd name="connsiteY1842" fmla="*/ 1485503 h 3333750"/>
              <a:gd name="connsiteX1843" fmla="*/ 1046162 w 12191999"/>
              <a:gd name="connsiteY1843" fmla="*/ 1481931 h 3333750"/>
              <a:gd name="connsiteX1844" fmla="*/ 1051321 w 12191999"/>
              <a:gd name="connsiteY1844" fmla="*/ 1478756 h 3333750"/>
              <a:gd name="connsiteX1845" fmla="*/ 1055687 w 12191999"/>
              <a:gd name="connsiteY1845" fmla="*/ 1475978 h 3333750"/>
              <a:gd name="connsiteX1846" fmla="*/ 1061640 w 12191999"/>
              <a:gd name="connsiteY1846" fmla="*/ 1473597 h 3333750"/>
              <a:gd name="connsiteX1847" fmla="*/ 1066799 w 12191999"/>
              <a:gd name="connsiteY1847" fmla="*/ 1471216 h 3333750"/>
              <a:gd name="connsiteX1848" fmla="*/ 1077912 w 12191999"/>
              <a:gd name="connsiteY1848" fmla="*/ 1467247 h 3333750"/>
              <a:gd name="connsiteX1849" fmla="*/ 1090215 w 12191999"/>
              <a:gd name="connsiteY1849" fmla="*/ 1463675 h 3333750"/>
              <a:gd name="connsiteX1850" fmla="*/ 1102518 w 12191999"/>
              <a:gd name="connsiteY1850" fmla="*/ 1461294 h 3333750"/>
              <a:gd name="connsiteX1851" fmla="*/ 1127918 w 12191999"/>
              <a:gd name="connsiteY1851" fmla="*/ 1456531 h 3333750"/>
              <a:gd name="connsiteX1852" fmla="*/ 1153715 w 12191999"/>
              <a:gd name="connsiteY1852" fmla="*/ 1452563 h 3333750"/>
              <a:gd name="connsiteX1853" fmla="*/ 1166018 w 12191999"/>
              <a:gd name="connsiteY1853" fmla="*/ 1449785 h 3333750"/>
              <a:gd name="connsiteX1854" fmla="*/ 1178321 w 12191999"/>
              <a:gd name="connsiteY1854" fmla="*/ 1447006 h 3333750"/>
              <a:gd name="connsiteX1855" fmla="*/ 1189831 w 12191999"/>
              <a:gd name="connsiteY1855" fmla="*/ 1443038 h 3333750"/>
              <a:gd name="connsiteX1856" fmla="*/ 1200546 w 12191999"/>
              <a:gd name="connsiteY1856" fmla="*/ 1438672 h 3333750"/>
              <a:gd name="connsiteX1857" fmla="*/ 1204515 w 12191999"/>
              <a:gd name="connsiteY1857" fmla="*/ 1430735 h 3333750"/>
              <a:gd name="connsiteX1858" fmla="*/ 1208881 w 12191999"/>
              <a:gd name="connsiteY1858" fmla="*/ 1423591 h 3333750"/>
              <a:gd name="connsiteX1859" fmla="*/ 1213246 w 12191999"/>
              <a:gd name="connsiteY1859" fmla="*/ 1416844 h 3333750"/>
              <a:gd name="connsiteX1860" fmla="*/ 1216024 w 12191999"/>
              <a:gd name="connsiteY1860" fmla="*/ 1413272 h 3333750"/>
              <a:gd name="connsiteX1861" fmla="*/ 1218802 w 12191999"/>
              <a:gd name="connsiteY1861" fmla="*/ 1410891 h 3333750"/>
              <a:gd name="connsiteX1862" fmla="*/ 1222771 w 12191999"/>
              <a:gd name="connsiteY1862" fmla="*/ 1407716 h 3333750"/>
              <a:gd name="connsiteX1863" fmla="*/ 1226343 w 12191999"/>
              <a:gd name="connsiteY1863" fmla="*/ 1405731 h 3333750"/>
              <a:gd name="connsiteX1864" fmla="*/ 1230312 w 12191999"/>
              <a:gd name="connsiteY1864" fmla="*/ 1402953 h 3333750"/>
              <a:gd name="connsiteX1865" fmla="*/ 1235074 w 12191999"/>
              <a:gd name="connsiteY1865" fmla="*/ 1400969 h 3333750"/>
              <a:gd name="connsiteX1866" fmla="*/ 1239440 w 12191999"/>
              <a:gd name="connsiteY1866" fmla="*/ 1399381 h 3333750"/>
              <a:gd name="connsiteX1867" fmla="*/ 1245393 w 12191999"/>
              <a:gd name="connsiteY1867" fmla="*/ 1398588 h 3333750"/>
              <a:gd name="connsiteX1868" fmla="*/ 1251346 w 12191999"/>
              <a:gd name="connsiteY1868" fmla="*/ 1397397 h 3333750"/>
              <a:gd name="connsiteX1869" fmla="*/ 1258093 w 12191999"/>
              <a:gd name="connsiteY1869" fmla="*/ 1397000 h 3333750"/>
              <a:gd name="connsiteX1870" fmla="*/ 1259681 w 12191999"/>
              <a:gd name="connsiteY1870" fmla="*/ 1391841 h 3333750"/>
              <a:gd name="connsiteX1871" fmla="*/ 1262062 w 12191999"/>
              <a:gd name="connsiteY1871" fmla="*/ 1387078 h 3333750"/>
              <a:gd name="connsiteX1872" fmla="*/ 1265237 w 12191999"/>
              <a:gd name="connsiteY1872" fmla="*/ 1383110 h 3333750"/>
              <a:gd name="connsiteX1873" fmla="*/ 1268809 w 12191999"/>
              <a:gd name="connsiteY1873" fmla="*/ 1378744 h 3333750"/>
              <a:gd name="connsiteX1874" fmla="*/ 1273571 w 12191999"/>
              <a:gd name="connsiteY1874" fmla="*/ 1375966 h 3333750"/>
              <a:gd name="connsiteX1875" fmla="*/ 1278334 w 12191999"/>
              <a:gd name="connsiteY1875" fmla="*/ 1372791 h 3333750"/>
              <a:gd name="connsiteX1876" fmla="*/ 1283890 w 12191999"/>
              <a:gd name="connsiteY1876" fmla="*/ 1369616 h 3333750"/>
              <a:gd name="connsiteX1877" fmla="*/ 1289049 w 12191999"/>
              <a:gd name="connsiteY1877" fmla="*/ 1367235 h 3333750"/>
              <a:gd name="connsiteX1878" fmla="*/ 1300955 w 12191999"/>
              <a:gd name="connsiteY1878" fmla="*/ 1362472 h 3333750"/>
              <a:gd name="connsiteX1879" fmla="*/ 1312465 w 12191999"/>
              <a:gd name="connsiteY1879" fmla="*/ 1357710 h 3333750"/>
              <a:gd name="connsiteX1880" fmla="*/ 1323974 w 12191999"/>
              <a:gd name="connsiteY1880" fmla="*/ 1352550 h 3333750"/>
              <a:gd name="connsiteX1881" fmla="*/ 1329531 w 12191999"/>
              <a:gd name="connsiteY1881" fmla="*/ 1350169 h 3333750"/>
              <a:gd name="connsiteX1882" fmla="*/ 1334293 w 12191999"/>
              <a:gd name="connsiteY1882" fmla="*/ 1346994 h 3333750"/>
              <a:gd name="connsiteX1883" fmla="*/ 1341437 w 12191999"/>
              <a:gd name="connsiteY1883" fmla="*/ 1341835 h 3333750"/>
              <a:gd name="connsiteX1884" fmla="*/ 1349374 w 12191999"/>
              <a:gd name="connsiteY1884" fmla="*/ 1337072 h 3333750"/>
              <a:gd name="connsiteX1885" fmla="*/ 1364059 w 12191999"/>
              <a:gd name="connsiteY1885" fmla="*/ 1329135 h 3333750"/>
              <a:gd name="connsiteX1886" fmla="*/ 1377949 w 12191999"/>
              <a:gd name="connsiteY1886" fmla="*/ 1320800 h 3333750"/>
              <a:gd name="connsiteX1887" fmla="*/ 1384299 w 12191999"/>
              <a:gd name="connsiteY1887" fmla="*/ 1316038 h 3333750"/>
              <a:gd name="connsiteX1888" fmla="*/ 1389856 w 12191999"/>
              <a:gd name="connsiteY1888" fmla="*/ 1312069 h 3333750"/>
              <a:gd name="connsiteX1889" fmla="*/ 1394618 w 12191999"/>
              <a:gd name="connsiteY1889" fmla="*/ 1306910 h 3333750"/>
              <a:gd name="connsiteX1890" fmla="*/ 1398190 w 12191999"/>
              <a:gd name="connsiteY1890" fmla="*/ 1301750 h 3333750"/>
              <a:gd name="connsiteX1891" fmla="*/ 1399777 w 12191999"/>
              <a:gd name="connsiteY1891" fmla="*/ 1298575 h 3333750"/>
              <a:gd name="connsiteX1892" fmla="*/ 1400571 w 12191999"/>
              <a:gd name="connsiteY1892" fmla="*/ 1295400 h 3333750"/>
              <a:gd name="connsiteX1893" fmla="*/ 1400968 w 12191999"/>
              <a:gd name="connsiteY1893" fmla="*/ 1292622 h 3333750"/>
              <a:gd name="connsiteX1894" fmla="*/ 1401762 w 12191999"/>
              <a:gd name="connsiteY1894" fmla="*/ 1289447 h 3333750"/>
              <a:gd name="connsiteX1895" fmla="*/ 1402159 w 12191999"/>
              <a:gd name="connsiteY1895" fmla="*/ 1285875 h 3333750"/>
              <a:gd name="connsiteX1896" fmla="*/ 1401762 w 12191999"/>
              <a:gd name="connsiteY1896" fmla="*/ 1281510 h 3333750"/>
              <a:gd name="connsiteX1897" fmla="*/ 1400968 w 12191999"/>
              <a:gd name="connsiteY1897" fmla="*/ 1277938 h 3333750"/>
              <a:gd name="connsiteX1898" fmla="*/ 1400174 w 12191999"/>
              <a:gd name="connsiteY1898" fmla="*/ 1273969 h 3333750"/>
              <a:gd name="connsiteX1899" fmla="*/ 1398587 w 12191999"/>
              <a:gd name="connsiteY1899" fmla="*/ 1269206 h 3333750"/>
              <a:gd name="connsiteX1900" fmla="*/ 1396999 w 12191999"/>
              <a:gd name="connsiteY1900" fmla="*/ 1264444 h 3333750"/>
              <a:gd name="connsiteX1901" fmla="*/ 1391840 w 12191999"/>
              <a:gd name="connsiteY1901" fmla="*/ 1254919 h 3333750"/>
              <a:gd name="connsiteX1902" fmla="*/ 1389459 w 12191999"/>
              <a:gd name="connsiteY1902" fmla="*/ 1250156 h 3333750"/>
              <a:gd name="connsiteX1903" fmla="*/ 1387871 w 12191999"/>
              <a:gd name="connsiteY1903" fmla="*/ 1246188 h 3333750"/>
              <a:gd name="connsiteX1904" fmla="*/ 1386284 w 12191999"/>
              <a:gd name="connsiteY1904" fmla="*/ 1242616 h 3333750"/>
              <a:gd name="connsiteX1905" fmla="*/ 1385887 w 12191999"/>
              <a:gd name="connsiteY1905" fmla="*/ 1239044 h 3333750"/>
              <a:gd name="connsiteX1906" fmla="*/ 1385887 w 12191999"/>
              <a:gd name="connsiteY1906" fmla="*/ 1235869 h 3333750"/>
              <a:gd name="connsiteX1907" fmla="*/ 1386284 w 12191999"/>
              <a:gd name="connsiteY1907" fmla="*/ 1233090 h 3333750"/>
              <a:gd name="connsiteX1908" fmla="*/ 1387077 w 12191999"/>
              <a:gd name="connsiteY1908" fmla="*/ 1230709 h 3333750"/>
              <a:gd name="connsiteX1909" fmla="*/ 1388665 w 12191999"/>
              <a:gd name="connsiteY1909" fmla="*/ 1228725 h 3333750"/>
              <a:gd name="connsiteX1910" fmla="*/ 1390252 w 12191999"/>
              <a:gd name="connsiteY1910" fmla="*/ 1226740 h 3333750"/>
              <a:gd name="connsiteX1911" fmla="*/ 1393030 w 12191999"/>
              <a:gd name="connsiteY1911" fmla="*/ 1225153 h 3333750"/>
              <a:gd name="connsiteX1912" fmla="*/ 1395412 w 12191999"/>
              <a:gd name="connsiteY1912" fmla="*/ 1223565 h 3333750"/>
              <a:gd name="connsiteX1913" fmla="*/ 1398587 w 12191999"/>
              <a:gd name="connsiteY1913" fmla="*/ 1222375 h 3333750"/>
              <a:gd name="connsiteX1914" fmla="*/ 1405334 w 12191999"/>
              <a:gd name="connsiteY1914" fmla="*/ 1220390 h 3333750"/>
              <a:gd name="connsiteX1915" fmla="*/ 1412874 w 12191999"/>
              <a:gd name="connsiteY1915" fmla="*/ 1218803 h 3333750"/>
              <a:gd name="connsiteX1916" fmla="*/ 1421209 w 12191999"/>
              <a:gd name="connsiteY1916" fmla="*/ 1218406 h 3333750"/>
              <a:gd name="connsiteX1917" fmla="*/ 1429940 w 12191999"/>
              <a:gd name="connsiteY1917" fmla="*/ 1217612 h 3333750"/>
              <a:gd name="connsiteX1918" fmla="*/ 1448593 w 12191999"/>
              <a:gd name="connsiteY1918" fmla="*/ 1216819 h 3333750"/>
              <a:gd name="connsiteX1919" fmla="*/ 1457324 w 12191999"/>
              <a:gd name="connsiteY1919" fmla="*/ 1215628 h 3333750"/>
              <a:gd name="connsiteX1920" fmla="*/ 1465659 w 12191999"/>
              <a:gd name="connsiteY1920" fmla="*/ 1214834 h 3333750"/>
              <a:gd name="connsiteX1921" fmla="*/ 1473199 w 12191999"/>
              <a:gd name="connsiteY1921" fmla="*/ 1213247 h 3333750"/>
              <a:gd name="connsiteX1922" fmla="*/ 1479946 w 12191999"/>
              <a:gd name="connsiteY1922" fmla="*/ 1211262 h 3333750"/>
              <a:gd name="connsiteX1923" fmla="*/ 1488280 w 12191999"/>
              <a:gd name="connsiteY1923" fmla="*/ 1202531 h 3333750"/>
              <a:gd name="connsiteX1924" fmla="*/ 1483915 w 12191999"/>
              <a:gd name="connsiteY1924" fmla="*/ 1196181 h 3333750"/>
              <a:gd name="connsiteX1925" fmla="*/ 1481534 w 12191999"/>
              <a:gd name="connsiteY1925" fmla="*/ 1189831 h 3333750"/>
              <a:gd name="connsiteX1926" fmla="*/ 1480343 w 12191999"/>
              <a:gd name="connsiteY1926" fmla="*/ 1184275 h 3333750"/>
              <a:gd name="connsiteX1927" fmla="*/ 1480343 w 12191999"/>
              <a:gd name="connsiteY1927" fmla="*/ 1178719 h 3333750"/>
              <a:gd name="connsiteX1928" fmla="*/ 1481930 w 12191999"/>
              <a:gd name="connsiteY1928" fmla="*/ 1173559 h 3333750"/>
              <a:gd name="connsiteX1929" fmla="*/ 1483915 w 12191999"/>
              <a:gd name="connsiteY1929" fmla="*/ 1168797 h 3333750"/>
              <a:gd name="connsiteX1930" fmla="*/ 1486693 w 12191999"/>
              <a:gd name="connsiteY1930" fmla="*/ 1164431 h 3333750"/>
              <a:gd name="connsiteX1931" fmla="*/ 1490265 w 12191999"/>
              <a:gd name="connsiteY1931" fmla="*/ 1160065 h 3333750"/>
              <a:gd name="connsiteX1932" fmla="*/ 1494234 w 12191999"/>
              <a:gd name="connsiteY1932" fmla="*/ 1156097 h 3333750"/>
              <a:gd name="connsiteX1933" fmla="*/ 1499393 w 12191999"/>
              <a:gd name="connsiteY1933" fmla="*/ 1151731 h 3333750"/>
              <a:gd name="connsiteX1934" fmla="*/ 1509315 w 12191999"/>
              <a:gd name="connsiteY1934" fmla="*/ 1144190 h 3333750"/>
              <a:gd name="connsiteX1935" fmla="*/ 1519634 w 12191999"/>
              <a:gd name="connsiteY1935" fmla="*/ 1137047 h 3333750"/>
              <a:gd name="connsiteX1936" fmla="*/ 1529159 w 12191999"/>
              <a:gd name="connsiteY1936" fmla="*/ 1129109 h 3333750"/>
              <a:gd name="connsiteX1937" fmla="*/ 1527174 w 12191999"/>
              <a:gd name="connsiteY1937" fmla="*/ 1124744 h 3333750"/>
              <a:gd name="connsiteX1938" fmla="*/ 1524793 w 12191999"/>
              <a:gd name="connsiteY1938" fmla="*/ 1121569 h 3333750"/>
              <a:gd name="connsiteX1939" fmla="*/ 1521618 w 12191999"/>
              <a:gd name="connsiteY1939" fmla="*/ 1118790 h 3333750"/>
              <a:gd name="connsiteX1940" fmla="*/ 1518046 w 12191999"/>
              <a:gd name="connsiteY1940" fmla="*/ 1117997 h 3333750"/>
              <a:gd name="connsiteX1941" fmla="*/ 1514474 w 12191999"/>
              <a:gd name="connsiteY1941" fmla="*/ 1117600 h 3333750"/>
              <a:gd name="connsiteX1942" fmla="*/ 1510109 w 12191999"/>
              <a:gd name="connsiteY1942" fmla="*/ 1117600 h 3333750"/>
              <a:gd name="connsiteX1943" fmla="*/ 1501377 w 12191999"/>
              <a:gd name="connsiteY1943" fmla="*/ 1117997 h 3333750"/>
              <a:gd name="connsiteX1944" fmla="*/ 1490265 w 12191999"/>
              <a:gd name="connsiteY1944" fmla="*/ 1119584 h 3333750"/>
              <a:gd name="connsiteX1945" fmla="*/ 1478359 w 12191999"/>
              <a:gd name="connsiteY1945" fmla="*/ 1121172 h 3333750"/>
              <a:gd name="connsiteX1946" fmla="*/ 1466452 w 12191999"/>
              <a:gd name="connsiteY1946" fmla="*/ 1121965 h 3333750"/>
              <a:gd name="connsiteX1947" fmla="*/ 1460896 w 12191999"/>
              <a:gd name="connsiteY1947" fmla="*/ 1122759 h 3333750"/>
              <a:gd name="connsiteX1948" fmla="*/ 1455340 w 12191999"/>
              <a:gd name="connsiteY1948" fmla="*/ 1122759 h 3333750"/>
              <a:gd name="connsiteX1949" fmla="*/ 1450181 w 12191999"/>
              <a:gd name="connsiteY1949" fmla="*/ 1121965 h 3333750"/>
              <a:gd name="connsiteX1950" fmla="*/ 1445021 w 12191999"/>
              <a:gd name="connsiteY1950" fmla="*/ 1121172 h 3333750"/>
              <a:gd name="connsiteX1951" fmla="*/ 1439862 w 12191999"/>
              <a:gd name="connsiteY1951" fmla="*/ 1119981 h 3333750"/>
              <a:gd name="connsiteX1952" fmla="*/ 1435496 w 12191999"/>
              <a:gd name="connsiteY1952" fmla="*/ 1117997 h 3333750"/>
              <a:gd name="connsiteX1953" fmla="*/ 1431527 w 12191999"/>
              <a:gd name="connsiteY1953" fmla="*/ 1115219 h 3333750"/>
              <a:gd name="connsiteX1954" fmla="*/ 1427956 w 12191999"/>
              <a:gd name="connsiteY1954" fmla="*/ 1111647 h 3333750"/>
              <a:gd name="connsiteX1955" fmla="*/ 1424781 w 12191999"/>
              <a:gd name="connsiteY1955" fmla="*/ 1107678 h 3333750"/>
              <a:gd name="connsiteX1956" fmla="*/ 1422399 w 12191999"/>
              <a:gd name="connsiteY1956" fmla="*/ 1102519 h 3333750"/>
              <a:gd name="connsiteX1957" fmla="*/ 1421209 w 12191999"/>
              <a:gd name="connsiteY1957" fmla="*/ 1098550 h 3333750"/>
              <a:gd name="connsiteX1958" fmla="*/ 1420018 w 12191999"/>
              <a:gd name="connsiteY1958" fmla="*/ 1094184 h 3333750"/>
              <a:gd name="connsiteX1959" fmla="*/ 1420018 w 12191999"/>
              <a:gd name="connsiteY1959" fmla="*/ 1090215 h 3333750"/>
              <a:gd name="connsiteX1960" fmla="*/ 1420812 w 12191999"/>
              <a:gd name="connsiteY1960" fmla="*/ 1085850 h 3333750"/>
              <a:gd name="connsiteX1961" fmla="*/ 1421605 w 12191999"/>
              <a:gd name="connsiteY1961" fmla="*/ 1081881 h 3333750"/>
              <a:gd name="connsiteX1962" fmla="*/ 1422796 w 12191999"/>
              <a:gd name="connsiteY1962" fmla="*/ 1077912 h 3333750"/>
              <a:gd name="connsiteX1963" fmla="*/ 1424781 w 12191999"/>
              <a:gd name="connsiteY1963" fmla="*/ 1073547 h 3333750"/>
              <a:gd name="connsiteX1964" fmla="*/ 1427559 w 12191999"/>
              <a:gd name="connsiteY1964" fmla="*/ 1069975 h 3333750"/>
              <a:gd name="connsiteX1965" fmla="*/ 1430337 w 12191999"/>
              <a:gd name="connsiteY1965" fmla="*/ 1066403 h 3333750"/>
              <a:gd name="connsiteX1966" fmla="*/ 1433512 w 12191999"/>
              <a:gd name="connsiteY1966" fmla="*/ 1062831 h 3333750"/>
              <a:gd name="connsiteX1967" fmla="*/ 1437877 w 12191999"/>
              <a:gd name="connsiteY1967" fmla="*/ 1059656 h 3333750"/>
              <a:gd name="connsiteX1968" fmla="*/ 1441846 w 12191999"/>
              <a:gd name="connsiteY1968" fmla="*/ 1057275 h 3333750"/>
              <a:gd name="connsiteX1969" fmla="*/ 1446609 w 12191999"/>
              <a:gd name="connsiteY1969" fmla="*/ 1054497 h 3333750"/>
              <a:gd name="connsiteX1970" fmla="*/ 1451768 w 12191999"/>
              <a:gd name="connsiteY1970" fmla="*/ 1052115 h 3333750"/>
              <a:gd name="connsiteX1971" fmla="*/ 1457324 w 12191999"/>
              <a:gd name="connsiteY1971" fmla="*/ 1050528 h 3333750"/>
              <a:gd name="connsiteX1972" fmla="*/ 1462881 w 12191999"/>
              <a:gd name="connsiteY1972" fmla="*/ 1048940 h 3333750"/>
              <a:gd name="connsiteX1973" fmla="*/ 1471215 w 12191999"/>
              <a:gd name="connsiteY1973" fmla="*/ 1046559 h 3333750"/>
              <a:gd name="connsiteX1974" fmla="*/ 1478359 w 12191999"/>
              <a:gd name="connsiteY1974" fmla="*/ 1043384 h 3333750"/>
              <a:gd name="connsiteX1975" fmla="*/ 1484312 w 12191999"/>
              <a:gd name="connsiteY1975" fmla="*/ 1039812 h 3333750"/>
              <a:gd name="connsiteX1976" fmla="*/ 1489471 w 12191999"/>
              <a:gd name="connsiteY1976" fmla="*/ 1035050 h 3333750"/>
              <a:gd name="connsiteX1977" fmla="*/ 1494234 w 12191999"/>
              <a:gd name="connsiteY1977" fmla="*/ 1030287 h 3333750"/>
              <a:gd name="connsiteX1978" fmla="*/ 1498202 w 12191999"/>
              <a:gd name="connsiteY1978" fmla="*/ 1025922 h 3333750"/>
              <a:gd name="connsiteX1979" fmla="*/ 1506140 w 12191999"/>
              <a:gd name="connsiteY1979" fmla="*/ 1014809 h 3333750"/>
              <a:gd name="connsiteX1980" fmla="*/ 1509712 w 12191999"/>
              <a:gd name="connsiteY1980" fmla="*/ 1010047 h 3333750"/>
              <a:gd name="connsiteX1981" fmla="*/ 1513680 w 12191999"/>
              <a:gd name="connsiteY1981" fmla="*/ 1005284 h 3333750"/>
              <a:gd name="connsiteX1982" fmla="*/ 1518443 w 12191999"/>
              <a:gd name="connsiteY1982" fmla="*/ 1000522 h 3333750"/>
              <a:gd name="connsiteX1983" fmla="*/ 1523206 w 12191999"/>
              <a:gd name="connsiteY1983" fmla="*/ 995759 h 3333750"/>
              <a:gd name="connsiteX1984" fmla="*/ 1529159 w 12191999"/>
              <a:gd name="connsiteY1984" fmla="*/ 992187 h 3333750"/>
              <a:gd name="connsiteX1985" fmla="*/ 1535509 w 12191999"/>
              <a:gd name="connsiteY1985" fmla="*/ 989409 h 3333750"/>
              <a:gd name="connsiteX1986" fmla="*/ 1543049 w 12191999"/>
              <a:gd name="connsiteY1986" fmla="*/ 987028 h 3333750"/>
              <a:gd name="connsiteX1987" fmla="*/ 1552574 w 12191999"/>
              <a:gd name="connsiteY1987" fmla="*/ 986234 h 3333750"/>
              <a:gd name="connsiteX1988" fmla="*/ 1554956 w 12191999"/>
              <a:gd name="connsiteY1988" fmla="*/ 985044 h 3333750"/>
              <a:gd name="connsiteX1989" fmla="*/ 1556543 w 12191999"/>
              <a:gd name="connsiteY1989" fmla="*/ 985044 h 3333750"/>
              <a:gd name="connsiteX1990" fmla="*/ 1558924 w 12191999"/>
              <a:gd name="connsiteY1990" fmla="*/ 979884 h 3333750"/>
              <a:gd name="connsiteX1991" fmla="*/ 1561702 w 12191999"/>
              <a:gd name="connsiteY1991" fmla="*/ 974328 h 3333750"/>
              <a:gd name="connsiteX1992" fmla="*/ 1564877 w 12191999"/>
              <a:gd name="connsiteY1992" fmla="*/ 969565 h 3333750"/>
              <a:gd name="connsiteX1993" fmla="*/ 1568449 w 12191999"/>
              <a:gd name="connsiteY1993" fmla="*/ 964406 h 3333750"/>
              <a:gd name="connsiteX1994" fmla="*/ 1572021 w 12191999"/>
              <a:gd name="connsiteY1994" fmla="*/ 960437 h 3333750"/>
              <a:gd name="connsiteX1995" fmla="*/ 1575990 w 12191999"/>
              <a:gd name="connsiteY1995" fmla="*/ 955675 h 3333750"/>
              <a:gd name="connsiteX1996" fmla="*/ 1580356 w 12191999"/>
              <a:gd name="connsiteY1996" fmla="*/ 951706 h 3333750"/>
              <a:gd name="connsiteX1997" fmla="*/ 1584721 w 12191999"/>
              <a:gd name="connsiteY1997" fmla="*/ 948134 h 3333750"/>
              <a:gd name="connsiteX1998" fmla="*/ 1594643 w 12191999"/>
              <a:gd name="connsiteY1998" fmla="*/ 940197 h 3333750"/>
              <a:gd name="connsiteX1999" fmla="*/ 1605359 w 12191999"/>
              <a:gd name="connsiteY1999" fmla="*/ 934244 h 3333750"/>
              <a:gd name="connsiteX2000" fmla="*/ 1616868 w 12191999"/>
              <a:gd name="connsiteY2000" fmla="*/ 928687 h 3333750"/>
              <a:gd name="connsiteX2001" fmla="*/ 1627981 w 12191999"/>
              <a:gd name="connsiteY2001" fmla="*/ 923528 h 3333750"/>
              <a:gd name="connsiteX2002" fmla="*/ 1640284 w 12191999"/>
              <a:gd name="connsiteY2002" fmla="*/ 918765 h 3333750"/>
              <a:gd name="connsiteX2003" fmla="*/ 1652587 w 12191999"/>
              <a:gd name="connsiteY2003" fmla="*/ 914797 h 3333750"/>
              <a:gd name="connsiteX2004" fmla="*/ 1665684 w 12191999"/>
              <a:gd name="connsiteY2004" fmla="*/ 911225 h 3333750"/>
              <a:gd name="connsiteX2005" fmla="*/ 1677987 w 12191999"/>
              <a:gd name="connsiteY2005" fmla="*/ 908447 h 3333750"/>
              <a:gd name="connsiteX2006" fmla="*/ 1690687 w 12191999"/>
              <a:gd name="connsiteY2006" fmla="*/ 906065 h 3333750"/>
              <a:gd name="connsiteX2007" fmla="*/ 1703387 w 12191999"/>
              <a:gd name="connsiteY2007" fmla="*/ 903684 h 3333750"/>
              <a:gd name="connsiteX2008" fmla="*/ 1726405 w 12191999"/>
              <a:gd name="connsiteY2008" fmla="*/ 900112 h 3333750"/>
              <a:gd name="connsiteX2009" fmla="*/ 1747837 w 12191999"/>
              <a:gd name="connsiteY2009" fmla="*/ 896937 h 3333750"/>
              <a:gd name="connsiteX2010" fmla="*/ 1768474 w 12191999"/>
              <a:gd name="connsiteY2010" fmla="*/ 892969 h 3333750"/>
              <a:gd name="connsiteX2011" fmla="*/ 1787921 w 12191999"/>
              <a:gd name="connsiteY2011" fmla="*/ 887809 h 3333750"/>
              <a:gd name="connsiteX2012" fmla="*/ 1806574 w 12191999"/>
              <a:gd name="connsiteY2012" fmla="*/ 882253 h 3333750"/>
              <a:gd name="connsiteX2013" fmla="*/ 1825227 w 12191999"/>
              <a:gd name="connsiteY2013" fmla="*/ 875903 h 3333750"/>
              <a:gd name="connsiteX2014" fmla="*/ 1842690 w 12191999"/>
              <a:gd name="connsiteY2014" fmla="*/ 868759 h 3333750"/>
              <a:gd name="connsiteX2015" fmla="*/ 1859755 w 12191999"/>
              <a:gd name="connsiteY2015" fmla="*/ 861615 h 3333750"/>
              <a:gd name="connsiteX2016" fmla="*/ 1876027 w 12191999"/>
              <a:gd name="connsiteY2016" fmla="*/ 854075 h 3333750"/>
              <a:gd name="connsiteX2017" fmla="*/ 1891902 w 12191999"/>
              <a:gd name="connsiteY2017" fmla="*/ 845740 h 3333750"/>
              <a:gd name="connsiteX2018" fmla="*/ 1908174 w 12191999"/>
              <a:gd name="connsiteY2018" fmla="*/ 837406 h 3333750"/>
              <a:gd name="connsiteX2019" fmla="*/ 1938734 w 12191999"/>
              <a:gd name="connsiteY2019" fmla="*/ 819944 h 3333750"/>
              <a:gd name="connsiteX2020" fmla="*/ 1969293 w 12191999"/>
              <a:gd name="connsiteY2020" fmla="*/ 802878 h 3333750"/>
              <a:gd name="connsiteX2021" fmla="*/ 2000249 w 12191999"/>
              <a:gd name="connsiteY2021" fmla="*/ 785812 h 3333750"/>
              <a:gd name="connsiteX2022" fmla="*/ 2031602 w 12191999"/>
              <a:gd name="connsiteY2022" fmla="*/ 769937 h 3333750"/>
              <a:gd name="connsiteX2023" fmla="*/ 2063352 w 12191999"/>
              <a:gd name="connsiteY2023" fmla="*/ 754459 h 3333750"/>
              <a:gd name="connsiteX2024" fmla="*/ 2095896 w 12191999"/>
              <a:gd name="connsiteY2024" fmla="*/ 740172 h 3333750"/>
              <a:gd name="connsiteX2025" fmla="*/ 2128043 w 12191999"/>
              <a:gd name="connsiteY2025" fmla="*/ 725884 h 3333750"/>
              <a:gd name="connsiteX2026" fmla="*/ 2193924 w 12191999"/>
              <a:gd name="connsiteY2026" fmla="*/ 698103 h 3333750"/>
              <a:gd name="connsiteX2027" fmla="*/ 2259409 w 12191999"/>
              <a:gd name="connsiteY2027" fmla="*/ 670322 h 3333750"/>
              <a:gd name="connsiteX2028" fmla="*/ 2276474 w 12191999"/>
              <a:gd name="connsiteY2028" fmla="*/ 662781 h 3333750"/>
              <a:gd name="connsiteX2029" fmla="*/ 2293540 w 12191999"/>
              <a:gd name="connsiteY2029" fmla="*/ 656431 h 3333750"/>
              <a:gd name="connsiteX2030" fmla="*/ 2328862 w 12191999"/>
              <a:gd name="connsiteY2030" fmla="*/ 643334 h 3333750"/>
              <a:gd name="connsiteX2031" fmla="*/ 2364581 w 12191999"/>
              <a:gd name="connsiteY2031" fmla="*/ 631031 h 3333750"/>
              <a:gd name="connsiteX2032" fmla="*/ 2400299 w 12191999"/>
              <a:gd name="connsiteY2032" fmla="*/ 618728 h 3333750"/>
              <a:gd name="connsiteX2033" fmla="*/ 2436415 w 12191999"/>
              <a:gd name="connsiteY2033" fmla="*/ 606822 h 3333750"/>
              <a:gd name="connsiteX2034" fmla="*/ 2470943 w 12191999"/>
              <a:gd name="connsiteY2034" fmla="*/ 594519 h 3333750"/>
              <a:gd name="connsiteX2035" fmla="*/ 2488009 w 12191999"/>
              <a:gd name="connsiteY2035" fmla="*/ 587772 h 3333750"/>
              <a:gd name="connsiteX2036" fmla="*/ 2504280 w 12191999"/>
              <a:gd name="connsiteY2036" fmla="*/ 581422 h 3333750"/>
              <a:gd name="connsiteX2037" fmla="*/ 2520949 w 12191999"/>
              <a:gd name="connsiteY2037" fmla="*/ 574278 h 3333750"/>
              <a:gd name="connsiteX2038" fmla="*/ 2536427 w 12191999"/>
              <a:gd name="connsiteY2038" fmla="*/ 567134 h 3333750"/>
              <a:gd name="connsiteX2039" fmla="*/ 2551112 w 12191999"/>
              <a:gd name="connsiteY2039" fmla="*/ 561181 h 3333750"/>
              <a:gd name="connsiteX2040" fmla="*/ 2565796 w 12191999"/>
              <a:gd name="connsiteY2040" fmla="*/ 556022 h 3333750"/>
              <a:gd name="connsiteX2041" fmla="*/ 2580481 w 12191999"/>
              <a:gd name="connsiteY2041" fmla="*/ 551656 h 3333750"/>
              <a:gd name="connsiteX2042" fmla="*/ 2594768 w 12191999"/>
              <a:gd name="connsiteY2042" fmla="*/ 548084 h 3333750"/>
              <a:gd name="connsiteX2043" fmla="*/ 2609849 w 12191999"/>
              <a:gd name="connsiteY2043" fmla="*/ 545703 h 3333750"/>
              <a:gd name="connsiteX2044" fmla="*/ 2624137 w 12191999"/>
              <a:gd name="connsiteY2044" fmla="*/ 542925 h 3333750"/>
              <a:gd name="connsiteX2045" fmla="*/ 2638821 w 12191999"/>
              <a:gd name="connsiteY2045" fmla="*/ 541337 h 3333750"/>
              <a:gd name="connsiteX2046" fmla="*/ 2653109 w 12191999"/>
              <a:gd name="connsiteY2046" fmla="*/ 539750 h 3333750"/>
              <a:gd name="connsiteX2047" fmla="*/ 2681287 w 12191999"/>
              <a:gd name="connsiteY2047" fmla="*/ 537369 h 3333750"/>
              <a:gd name="connsiteX2048" fmla="*/ 2709068 w 12191999"/>
              <a:gd name="connsiteY2048" fmla="*/ 534194 h 3333750"/>
              <a:gd name="connsiteX2049" fmla="*/ 2722959 w 12191999"/>
              <a:gd name="connsiteY2049" fmla="*/ 532209 h 3333750"/>
              <a:gd name="connsiteX2050" fmla="*/ 2736849 w 12191999"/>
              <a:gd name="connsiteY2050" fmla="*/ 529828 h 3333750"/>
              <a:gd name="connsiteX2051" fmla="*/ 2750343 w 12191999"/>
              <a:gd name="connsiteY2051" fmla="*/ 526653 h 3333750"/>
              <a:gd name="connsiteX2052" fmla="*/ 2763837 w 12191999"/>
              <a:gd name="connsiteY2052" fmla="*/ 522287 h 3333750"/>
              <a:gd name="connsiteX2053" fmla="*/ 2797174 w 12191999"/>
              <a:gd name="connsiteY2053" fmla="*/ 525065 h 3333750"/>
              <a:gd name="connsiteX2054" fmla="*/ 2807096 w 12191999"/>
              <a:gd name="connsiteY2054" fmla="*/ 520700 h 3333750"/>
              <a:gd name="connsiteX2055" fmla="*/ 2816621 w 12191999"/>
              <a:gd name="connsiteY2055" fmla="*/ 515540 h 3333750"/>
              <a:gd name="connsiteX2056" fmla="*/ 2826146 w 12191999"/>
              <a:gd name="connsiteY2056" fmla="*/ 510778 h 3333750"/>
              <a:gd name="connsiteX2057" fmla="*/ 2835274 w 12191999"/>
              <a:gd name="connsiteY2057" fmla="*/ 505619 h 3333750"/>
              <a:gd name="connsiteX2058" fmla="*/ 2845196 w 12191999"/>
              <a:gd name="connsiteY2058" fmla="*/ 501253 h 3333750"/>
              <a:gd name="connsiteX2059" fmla="*/ 2850752 w 12191999"/>
              <a:gd name="connsiteY2059" fmla="*/ 499665 h 3333750"/>
              <a:gd name="connsiteX2060" fmla="*/ 2855912 w 12191999"/>
              <a:gd name="connsiteY2060" fmla="*/ 498078 h 3333750"/>
              <a:gd name="connsiteX2061" fmla="*/ 2861468 w 12191999"/>
              <a:gd name="connsiteY2061" fmla="*/ 497284 h 3333750"/>
              <a:gd name="connsiteX2062" fmla="*/ 2867818 w 12191999"/>
              <a:gd name="connsiteY2062" fmla="*/ 496887 h 3333750"/>
              <a:gd name="connsiteX2063" fmla="*/ 2874168 w 12191999"/>
              <a:gd name="connsiteY2063" fmla="*/ 496887 h 3333750"/>
              <a:gd name="connsiteX2064" fmla="*/ 2880915 w 12191999"/>
              <a:gd name="connsiteY2064" fmla="*/ 497284 h 3333750"/>
              <a:gd name="connsiteX2065" fmla="*/ 2904727 w 12191999"/>
              <a:gd name="connsiteY2065" fmla="*/ 488950 h 3333750"/>
              <a:gd name="connsiteX2066" fmla="*/ 2929334 w 12191999"/>
              <a:gd name="connsiteY2066" fmla="*/ 480615 h 3333750"/>
              <a:gd name="connsiteX2067" fmla="*/ 2953940 w 12191999"/>
              <a:gd name="connsiteY2067" fmla="*/ 473075 h 3333750"/>
              <a:gd name="connsiteX2068" fmla="*/ 2978943 w 12191999"/>
              <a:gd name="connsiteY2068" fmla="*/ 465137 h 3333750"/>
              <a:gd name="connsiteX2069" fmla="*/ 3028552 w 12191999"/>
              <a:gd name="connsiteY2069" fmla="*/ 450850 h 3333750"/>
              <a:gd name="connsiteX2070" fmla="*/ 3078559 w 12191999"/>
              <a:gd name="connsiteY2070" fmla="*/ 436562 h 3333750"/>
              <a:gd name="connsiteX2071" fmla="*/ 3128168 w 12191999"/>
              <a:gd name="connsiteY2071" fmla="*/ 421481 h 3333750"/>
              <a:gd name="connsiteX2072" fmla="*/ 3152774 w 12191999"/>
              <a:gd name="connsiteY2072" fmla="*/ 413147 h 3333750"/>
              <a:gd name="connsiteX2073" fmla="*/ 3176984 w 12191999"/>
              <a:gd name="connsiteY2073" fmla="*/ 405209 h 3333750"/>
              <a:gd name="connsiteX2074" fmla="*/ 3200399 w 12191999"/>
              <a:gd name="connsiteY2074" fmla="*/ 396478 h 3333750"/>
              <a:gd name="connsiteX2075" fmla="*/ 3224212 w 12191999"/>
              <a:gd name="connsiteY2075" fmla="*/ 386953 h 3333750"/>
              <a:gd name="connsiteX2076" fmla="*/ 3247231 w 12191999"/>
              <a:gd name="connsiteY2076" fmla="*/ 376634 h 3333750"/>
              <a:gd name="connsiteX2077" fmla="*/ 3269852 w 12191999"/>
              <a:gd name="connsiteY2077" fmla="*/ 365919 h 3333750"/>
              <a:gd name="connsiteX2078" fmla="*/ 3273821 w 12191999"/>
              <a:gd name="connsiteY2078" fmla="*/ 364331 h 3333750"/>
              <a:gd name="connsiteX2079" fmla="*/ 3277790 w 12191999"/>
              <a:gd name="connsiteY2079" fmla="*/ 362744 h 3333750"/>
              <a:gd name="connsiteX2080" fmla="*/ 3281759 w 12191999"/>
              <a:gd name="connsiteY2080" fmla="*/ 362347 h 3333750"/>
              <a:gd name="connsiteX2081" fmla="*/ 3283743 w 12191999"/>
              <a:gd name="connsiteY2081" fmla="*/ 362347 h 3333750"/>
              <a:gd name="connsiteX2082" fmla="*/ 3285331 w 12191999"/>
              <a:gd name="connsiteY2082" fmla="*/ 362347 h 3333750"/>
              <a:gd name="connsiteX2083" fmla="*/ 3294856 w 12191999"/>
              <a:gd name="connsiteY2083" fmla="*/ 364728 h 3333750"/>
              <a:gd name="connsiteX2084" fmla="*/ 3303984 w 12191999"/>
              <a:gd name="connsiteY2084" fmla="*/ 367109 h 3333750"/>
              <a:gd name="connsiteX2085" fmla="*/ 3312715 w 12191999"/>
              <a:gd name="connsiteY2085" fmla="*/ 367903 h 3333750"/>
              <a:gd name="connsiteX2086" fmla="*/ 3321049 w 12191999"/>
              <a:gd name="connsiteY2086" fmla="*/ 369094 h 3333750"/>
              <a:gd name="connsiteX2087" fmla="*/ 3329781 w 12191999"/>
              <a:gd name="connsiteY2087" fmla="*/ 369094 h 3333750"/>
              <a:gd name="connsiteX2088" fmla="*/ 3337321 w 12191999"/>
              <a:gd name="connsiteY2088" fmla="*/ 367903 h 3333750"/>
              <a:gd name="connsiteX2089" fmla="*/ 3345656 w 12191999"/>
              <a:gd name="connsiteY2089" fmla="*/ 367109 h 3333750"/>
              <a:gd name="connsiteX2090" fmla="*/ 3353196 w 12191999"/>
              <a:gd name="connsiteY2090" fmla="*/ 365522 h 3333750"/>
              <a:gd name="connsiteX2091" fmla="*/ 3361134 w 12191999"/>
              <a:gd name="connsiteY2091" fmla="*/ 363934 h 3333750"/>
              <a:gd name="connsiteX2092" fmla="*/ 3368277 w 12191999"/>
              <a:gd name="connsiteY2092" fmla="*/ 361156 h 3333750"/>
              <a:gd name="connsiteX2093" fmla="*/ 3376215 w 12191999"/>
              <a:gd name="connsiteY2093" fmla="*/ 358775 h 3333750"/>
              <a:gd name="connsiteX2094" fmla="*/ 3383359 w 12191999"/>
              <a:gd name="connsiteY2094" fmla="*/ 355600 h 3333750"/>
              <a:gd name="connsiteX2095" fmla="*/ 3397646 w 12191999"/>
              <a:gd name="connsiteY2095" fmla="*/ 348456 h 3333750"/>
              <a:gd name="connsiteX2096" fmla="*/ 3411934 w 12191999"/>
              <a:gd name="connsiteY2096" fmla="*/ 340915 h 3333750"/>
              <a:gd name="connsiteX2097" fmla="*/ 3415109 w 12191999"/>
              <a:gd name="connsiteY2097" fmla="*/ 339725 h 3333750"/>
              <a:gd name="connsiteX2098" fmla="*/ 3419871 w 12191999"/>
              <a:gd name="connsiteY2098" fmla="*/ 339328 h 3333750"/>
              <a:gd name="connsiteX2099" fmla="*/ 3424237 w 12191999"/>
              <a:gd name="connsiteY2099" fmla="*/ 339328 h 3333750"/>
              <a:gd name="connsiteX2100" fmla="*/ 3430190 w 12191999"/>
              <a:gd name="connsiteY2100" fmla="*/ 339725 h 3333750"/>
              <a:gd name="connsiteX2101" fmla="*/ 3441302 w 12191999"/>
              <a:gd name="connsiteY2101" fmla="*/ 341709 h 3333750"/>
              <a:gd name="connsiteX2102" fmla="*/ 3452812 w 12191999"/>
              <a:gd name="connsiteY2102" fmla="*/ 342900 h 3333750"/>
              <a:gd name="connsiteX2103" fmla="*/ 3461543 w 12191999"/>
              <a:gd name="connsiteY2103" fmla="*/ 338534 h 3333750"/>
              <a:gd name="connsiteX2104" fmla="*/ 3470274 w 12191999"/>
              <a:gd name="connsiteY2104" fmla="*/ 334566 h 3333750"/>
              <a:gd name="connsiteX2105" fmla="*/ 3479006 w 12191999"/>
              <a:gd name="connsiteY2105" fmla="*/ 330597 h 3333750"/>
              <a:gd name="connsiteX2106" fmla="*/ 3488134 w 12191999"/>
              <a:gd name="connsiteY2106" fmla="*/ 327025 h 3333750"/>
              <a:gd name="connsiteX2107" fmla="*/ 3497659 w 12191999"/>
              <a:gd name="connsiteY2107" fmla="*/ 323850 h 3333750"/>
              <a:gd name="connsiteX2108" fmla="*/ 3506787 w 12191999"/>
              <a:gd name="connsiteY2108" fmla="*/ 320675 h 3333750"/>
              <a:gd name="connsiteX2109" fmla="*/ 3526234 w 12191999"/>
              <a:gd name="connsiteY2109" fmla="*/ 315912 h 3333750"/>
              <a:gd name="connsiteX2110" fmla="*/ 3545681 w 12191999"/>
              <a:gd name="connsiteY2110" fmla="*/ 311547 h 3333750"/>
              <a:gd name="connsiteX2111" fmla="*/ 3565921 w 12191999"/>
              <a:gd name="connsiteY2111" fmla="*/ 307975 h 3333750"/>
              <a:gd name="connsiteX2112" fmla="*/ 3586162 w 12191999"/>
              <a:gd name="connsiteY2112" fmla="*/ 304800 h 3333750"/>
              <a:gd name="connsiteX2113" fmla="*/ 3606402 w 12191999"/>
              <a:gd name="connsiteY2113" fmla="*/ 302022 h 3333750"/>
              <a:gd name="connsiteX2114" fmla="*/ 3647280 w 12191999"/>
              <a:gd name="connsiteY2114" fmla="*/ 296069 h 3333750"/>
              <a:gd name="connsiteX2115" fmla="*/ 3667124 w 12191999"/>
              <a:gd name="connsiteY2115" fmla="*/ 292894 h 3333750"/>
              <a:gd name="connsiteX2116" fmla="*/ 3687365 w 12191999"/>
              <a:gd name="connsiteY2116" fmla="*/ 289322 h 3333750"/>
              <a:gd name="connsiteX2117" fmla="*/ 3706812 w 12191999"/>
              <a:gd name="connsiteY2117" fmla="*/ 284559 h 3333750"/>
              <a:gd name="connsiteX2118" fmla="*/ 3725862 w 12191999"/>
              <a:gd name="connsiteY2118" fmla="*/ 279003 h 3333750"/>
              <a:gd name="connsiteX2119" fmla="*/ 3735387 w 12191999"/>
              <a:gd name="connsiteY2119" fmla="*/ 275828 h 3333750"/>
              <a:gd name="connsiteX2120" fmla="*/ 3744515 w 12191999"/>
              <a:gd name="connsiteY2120" fmla="*/ 272653 h 3333750"/>
              <a:gd name="connsiteX2121" fmla="*/ 3753643 w 12191999"/>
              <a:gd name="connsiteY2121" fmla="*/ 269081 h 3333750"/>
              <a:gd name="connsiteX2122" fmla="*/ 3762374 w 12191999"/>
              <a:gd name="connsiteY2122" fmla="*/ 265113 h 3333750"/>
              <a:gd name="connsiteX2123" fmla="*/ 3785790 w 12191999"/>
              <a:gd name="connsiteY2123" fmla="*/ 261541 h 3333750"/>
              <a:gd name="connsiteX2124" fmla="*/ 3808412 w 12191999"/>
              <a:gd name="connsiteY2124" fmla="*/ 257175 h 3333750"/>
              <a:gd name="connsiteX2125" fmla="*/ 3831034 w 12191999"/>
              <a:gd name="connsiteY2125" fmla="*/ 253206 h 3333750"/>
              <a:gd name="connsiteX2126" fmla="*/ 3853656 w 12191999"/>
              <a:gd name="connsiteY2126" fmla="*/ 248444 h 3333750"/>
              <a:gd name="connsiteX2127" fmla="*/ 3898502 w 12191999"/>
              <a:gd name="connsiteY2127" fmla="*/ 238919 h 3333750"/>
              <a:gd name="connsiteX2128" fmla="*/ 3943746 w 12191999"/>
              <a:gd name="connsiteY2128" fmla="*/ 229394 h 3333750"/>
              <a:gd name="connsiteX2129" fmla="*/ 3966368 w 12191999"/>
              <a:gd name="connsiteY2129" fmla="*/ 225028 h 3333750"/>
              <a:gd name="connsiteX2130" fmla="*/ 3988990 w 12191999"/>
              <a:gd name="connsiteY2130" fmla="*/ 221456 h 3333750"/>
              <a:gd name="connsiteX2131" fmla="*/ 4012009 w 12191999"/>
              <a:gd name="connsiteY2131" fmla="*/ 218281 h 3333750"/>
              <a:gd name="connsiteX2132" fmla="*/ 4035027 w 12191999"/>
              <a:gd name="connsiteY2132" fmla="*/ 215503 h 3333750"/>
              <a:gd name="connsiteX2133" fmla="*/ 4058443 w 12191999"/>
              <a:gd name="connsiteY2133" fmla="*/ 213519 h 3333750"/>
              <a:gd name="connsiteX2134" fmla="*/ 4081859 w 12191999"/>
              <a:gd name="connsiteY2134" fmla="*/ 213122 h 3333750"/>
              <a:gd name="connsiteX2135" fmla="*/ 4106068 w 12191999"/>
              <a:gd name="connsiteY2135" fmla="*/ 213122 h 3333750"/>
              <a:gd name="connsiteX2136" fmla="*/ 4130277 w 12191999"/>
              <a:gd name="connsiteY2136" fmla="*/ 214709 h 3333750"/>
              <a:gd name="connsiteX2137" fmla="*/ 4135437 w 12191999"/>
              <a:gd name="connsiteY2137" fmla="*/ 214709 h 3333750"/>
              <a:gd name="connsiteX2138" fmla="*/ 4140596 w 12191999"/>
              <a:gd name="connsiteY2138" fmla="*/ 214312 h 3333750"/>
              <a:gd name="connsiteX2139" fmla="*/ 4145359 w 12191999"/>
              <a:gd name="connsiteY2139" fmla="*/ 213122 h 3333750"/>
              <a:gd name="connsiteX2140" fmla="*/ 4150121 w 12191999"/>
              <a:gd name="connsiteY2140" fmla="*/ 211534 h 3333750"/>
              <a:gd name="connsiteX2141" fmla="*/ 4154487 w 12191999"/>
              <a:gd name="connsiteY2141" fmla="*/ 209947 h 3333750"/>
              <a:gd name="connsiteX2142" fmla="*/ 4158852 w 12191999"/>
              <a:gd name="connsiteY2142" fmla="*/ 207566 h 3333750"/>
              <a:gd name="connsiteX2143" fmla="*/ 4167584 w 12191999"/>
              <a:gd name="connsiteY2143" fmla="*/ 202803 h 3333750"/>
              <a:gd name="connsiteX2144" fmla="*/ 4176315 w 12191999"/>
              <a:gd name="connsiteY2144" fmla="*/ 198041 h 3333750"/>
              <a:gd name="connsiteX2145" fmla="*/ 4180681 w 12191999"/>
              <a:gd name="connsiteY2145" fmla="*/ 196056 h 3333750"/>
              <a:gd name="connsiteX2146" fmla="*/ 4185443 w 12191999"/>
              <a:gd name="connsiteY2146" fmla="*/ 194469 h 3333750"/>
              <a:gd name="connsiteX2147" fmla="*/ 4190206 w 12191999"/>
              <a:gd name="connsiteY2147" fmla="*/ 192881 h 3333750"/>
              <a:gd name="connsiteX2148" fmla="*/ 4195365 w 12191999"/>
              <a:gd name="connsiteY2148" fmla="*/ 192087 h 3333750"/>
              <a:gd name="connsiteX2149" fmla="*/ 4200922 w 12191999"/>
              <a:gd name="connsiteY2149" fmla="*/ 191294 h 3333750"/>
              <a:gd name="connsiteX2150" fmla="*/ 4206478 w 12191999"/>
              <a:gd name="connsiteY2150" fmla="*/ 191294 h 3333750"/>
              <a:gd name="connsiteX2151" fmla="*/ 4220368 w 12191999"/>
              <a:gd name="connsiteY2151" fmla="*/ 191294 h 3333750"/>
              <a:gd name="connsiteX2152" fmla="*/ 4234259 w 12191999"/>
              <a:gd name="connsiteY2152" fmla="*/ 190500 h 3333750"/>
              <a:gd name="connsiteX2153" fmla="*/ 4247754 w 12191999"/>
              <a:gd name="connsiteY2153" fmla="*/ 188913 h 3333750"/>
              <a:gd name="connsiteX2154" fmla="*/ 4261247 w 12191999"/>
              <a:gd name="connsiteY2154" fmla="*/ 186134 h 3333750"/>
              <a:gd name="connsiteX2155" fmla="*/ 4274343 w 12191999"/>
              <a:gd name="connsiteY2155" fmla="*/ 183753 h 3333750"/>
              <a:gd name="connsiteX2156" fmla="*/ 4287837 w 12191999"/>
              <a:gd name="connsiteY2156" fmla="*/ 180578 h 3333750"/>
              <a:gd name="connsiteX2157" fmla="*/ 4314030 w 12191999"/>
              <a:gd name="connsiteY2157" fmla="*/ 173831 h 3333750"/>
              <a:gd name="connsiteX2158" fmla="*/ 4327524 w 12191999"/>
              <a:gd name="connsiteY2158" fmla="*/ 170259 h 3333750"/>
              <a:gd name="connsiteX2159" fmla="*/ 4341018 w 12191999"/>
              <a:gd name="connsiteY2159" fmla="*/ 167878 h 3333750"/>
              <a:gd name="connsiteX2160" fmla="*/ 4354115 w 12191999"/>
              <a:gd name="connsiteY2160" fmla="*/ 165100 h 3333750"/>
              <a:gd name="connsiteX2161" fmla="*/ 4367609 w 12191999"/>
              <a:gd name="connsiteY2161" fmla="*/ 163116 h 3333750"/>
              <a:gd name="connsiteX2162" fmla="*/ 4381499 w 12191999"/>
              <a:gd name="connsiteY2162" fmla="*/ 162322 h 3333750"/>
              <a:gd name="connsiteX2163" fmla="*/ 4395390 w 12191999"/>
              <a:gd name="connsiteY2163" fmla="*/ 162322 h 3333750"/>
              <a:gd name="connsiteX2164" fmla="*/ 4409280 w 12191999"/>
              <a:gd name="connsiteY2164" fmla="*/ 162719 h 3333750"/>
              <a:gd name="connsiteX2165" fmla="*/ 4416424 w 12191999"/>
              <a:gd name="connsiteY2165" fmla="*/ 163512 h 3333750"/>
              <a:gd name="connsiteX2166" fmla="*/ 4424362 w 12191999"/>
              <a:gd name="connsiteY2166" fmla="*/ 164703 h 3333750"/>
              <a:gd name="connsiteX2167" fmla="*/ 4422774 w 12191999"/>
              <a:gd name="connsiteY2167" fmla="*/ 168275 h 3333750"/>
              <a:gd name="connsiteX2168" fmla="*/ 4421981 w 12191999"/>
              <a:gd name="connsiteY2168" fmla="*/ 172244 h 3333750"/>
              <a:gd name="connsiteX2169" fmla="*/ 4424362 w 12191999"/>
              <a:gd name="connsiteY2169" fmla="*/ 173038 h 3333750"/>
              <a:gd name="connsiteX2170" fmla="*/ 4424362 w 12191999"/>
              <a:gd name="connsiteY2170" fmla="*/ 164703 h 3333750"/>
              <a:gd name="connsiteX2171" fmla="*/ 4438649 w 12191999"/>
              <a:gd name="connsiteY2171" fmla="*/ 160734 h 3333750"/>
              <a:gd name="connsiteX2172" fmla="*/ 4452540 w 12191999"/>
              <a:gd name="connsiteY2172" fmla="*/ 155972 h 3333750"/>
              <a:gd name="connsiteX2173" fmla="*/ 4480718 w 12191999"/>
              <a:gd name="connsiteY2173" fmla="*/ 145653 h 3333750"/>
              <a:gd name="connsiteX2174" fmla="*/ 4508499 w 12191999"/>
              <a:gd name="connsiteY2174" fmla="*/ 135731 h 3333750"/>
              <a:gd name="connsiteX2175" fmla="*/ 4523184 w 12191999"/>
              <a:gd name="connsiteY2175" fmla="*/ 130572 h 3333750"/>
              <a:gd name="connsiteX2176" fmla="*/ 4537471 w 12191999"/>
              <a:gd name="connsiteY2176" fmla="*/ 126603 h 3333750"/>
              <a:gd name="connsiteX2177" fmla="*/ 4551759 w 12191999"/>
              <a:gd name="connsiteY2177" fmla="*/ 123031 h 3333750"/>
              <a:gd name="connsiteX2178" fmla="*/ 4566046 w 12191999"/>
              <a:gd name="connsiteY2178" fmla="*/ 119856 h 3333750"/>
              <a:gd name="connsiteX2179" fmla="*/ 4581524 w 12191999"/>
              <a:gd name="connsiteY2179" fmla="*/ 117475 h 3333750"/>
              <a:gd name="connsiteX2180" fmla="*/ 4596605 w 12191999"/>
              <a:gd name="connsiteY2180" fmla="*/ 116284 h 3333750"/>
              <a:gd name="connsiteX2181" fmla="*/ 4612481 w 12191999"/>
              <a:gd name="connsiteY2181" fmla="*/ 115887 h 3333750"/>
              <a:gd name="connsiteX2182" fmla="*/ 4620418 w 12191999"/>
              <a:gd name="connsiteY2182" fmla="*/ 116284 h 3333750"/>
              <a:gd name="connsiteX2183" fmla="*/ 4628355 w 12191999"/>
              <a:gd name="connsiteY2183" fmla="*/ 116681 h 3333750"/>
              <a:gd name="connsiteX2184" fmla="*/ 4636690 w 12191999"/>
              <a:gd name="connsiteY2184" fmla="*/ 117872 h 3333750"/>
              <a:gd name="connsiteX2185" fmla="*/ 4645421 w 12191999"/>
              <a:gd name="connsiteY2185" fmla="*/ 119459 h 3333750"/>
              <a:gd name="connsiteX2186" fmla="*/ 4653755 w 12191999"/>
              <a:gd name="connsiteY2186" fmla="*/ 121444 h 3333750"/>
              <a:gd name="connsiteX2187" fmla="*/ 4662487 w 12191999"/>
              <a:gd name="connsiteY2187" fmla="*/ 123428 h 3333750"/>
              <a:gd name="connsiteX2188" fmla="*/ 4735115 w 12191999"/>
              <a:gd name="connsiteY2188" fmla="*/ 123428 h 3333750"/>
              <a:gd name="connsiteX2189" fmla="*/ 4741070 w 12191999"/>
              <a:gd name="connsiteY2189" fmla="*/ 119459 h 3333750"/>
              <a:gd name="connsiteX2190" fmla="*/ 4746624 w 12191999"/>
              <a:gd name="connsiteY2190" fmla="*/ 114697 h 3333750"/>
              <a:gd name="connsiteX2191" fmla="*/ 4752577 w 12191999"/>
              <a:gd name="connsiteY2191" fmla="*/ 110331 h 3333750"/>
              <a:gd name="connsiteX2192" fmla="*/ 4758134 w 12191999"/>
              <a:gd name="connsiteY2192" fmla="*/ 105966 h 3333750"/>
              <a:gd name="connsiteX2193" fmla="*/ 4764880 w 12191999"/>
              <a:gd name="connsiteY2193" fmla="*/ 102394 h 3333750"/>
              <a:gd name="connsiteX2194" fmla="*/ 4768452 w 12191999"/>
              <a:gd name="connsiteY2194" fmla="*/ 100806 h 3333750"/>
              <a:gd name="connsiteX2195" fmla="*/ 4772422 w 12191999"/>
              <a:gd name="connsiteY2195" fmla="*/ 99219 h 3333750"/>
              <a:gd name="connsiteX2196" fmla="*/ 4776787 w 12191999"/>
              <a:gd name="connsiteY2196" fmla="*/ 98822 h 3333750"/>
              <a:gd name="connsiteX2197" fmla="*/ 4780755 w 12191999"/>
              <a:gd name="connsiteY2197" fmla="*/ 98425 h 3333750"/>
              <a:gd name="connsiteX2198" fmla="*/ 4785915 w 12191999"/>
              <a:gd name="connsiteY2198" fmla="*/ 98425 h 3333750"/>
              <a:gd name="connsiteX2199" fmla="*/ 4791074 w 12191999"/>
              <a:gd name="connsiteY2199" fmla="*/ 98822 h 3333750"/>
              <a:gd name="connsiteX2200" fmla="*/ 4794646 w 12191999"/>
              <a:gd name="connsiteY2200" fmla="*/ 97631 h 3333750"/>
              <a:gd name="connsiteX2201" fmla="*/ 4797821 w 12191999"/>
              <a:gd name="connsiteY2201" fmla="*/ 97631 h 3333750"/>
              <a:gd name="connsiteX2202" fmla="*/ 4800996 w 12191999"/>
              <a:gd name="connsiteY2202" fmla="*/ 98425 h 3333750"/>
              <a:gd name="connsiteX2203" fmla="*/ 4803774 w 12191999"/>
              <a:gd name="connsiteY2203" fmla="*/ 100012 h 3333750"/>
              <a:gd name="connsiteX2204" fmla="*/ 4822427 w 12191999"/>
              <a:gd name="connsiteY2204" fmla="*/ 95250 h 3333750"/>
              <a:gd name="connsiteX2205" fmla="*/ 4841080 w 12191999"/>
              <a:gd name="connsiteY2205" fmla="*/ 91678 h 3333750"/>
              <a:gd name="connsiteX2206" fmla="*/ 4859337 w 12191999"/>
              <a:gd name="connsiteY2206" fmla="*/ 87312 h 3333750"/>
              <a:gd name="connsiteX2207" fmla="*/ 4877990 w 12191999"/>
              <a:gd name="connsiteY2207" fmla="*/ 84534 h 3333750"/>
              <a:gd name="connsiteX2208" fmla="*/ 4896643 w 12191999"/>
              <a:gd name="connsiteY2208" fmla="*/ 81756 h 3333750"/>
              <a:gd name="connsiteX2209" fmla="*/ 4915693 w 12191999"/>
              <a:gd name="connsiteY2209" fmla="*/ 79375 h 3333750"/>
              <a:gd name="connsiteX2210" fmla="*/ 4952999 w 12191999"/>
              <a:gd name="connsiteY2210" fmla="*/ 75009 h 3333750"/>
              <a:gd name="connsiteX2211" fmla="*/ 4991099 w 12191999"/>
              <a:gd name="connsiteY2211" fmla="*/ 72231 h 3333750"/>
              <a:gd name="connsiteX2212" fmla="*/ 5029199 w 12191999"/>
              <a:gd name="connsiteY2212" fmla="*/ 69850 h 3333750"/>
              <a:gd name="connsiteX2213" fmla="*/ 5068094 w 12191999"/>
              <a:gd name="connsiteY2213" fmla="*/ 68262 h 3333750"/>
              <a:gd name="connsiteX2214" fmla="*/ 5106590 w 12191999"/>
              <a:gd name="connsiteY2214" fmla="*/ 67072 h 3333750"/>
              <a:gd name="connsiteX2215" fmla="*/ 5116115 w 12191999"/>
              <a:gd name="connsiteY2215" fmla="*/ 60325 h 3333750"/>
              <a:gd name="connsiteX2216" fmla="*/ 5121274 w 12191999"/>
              <a:gd name="connsiteY2216" fmla="*/ 57150 h 3333750"/>
              <a:gd name="connsiteX2217" fmla="*/ 5127227 w 12191999"/>
              <a:gd name="connsiteY2217" fmla="*/ 53975 h 3333750"/>
              <a:gd name="connsiteX2218" fmla="*/ 5132785 w 12191999"/>
              <a:gd name="connsiteY2218" fmla="*/ 51991 h 3333750"/>
              <a:gd name="connsiteX2219" fmla="*/ 5138737 w 12191999"/>
              <a:gd name="connsiteY2219" fmla="*/ 50006 h 3333750"/>
              <a:gd name="connsiteX2220" fmla="*/ 5146278 w 12191999"/>
              <a:gd name="connsiteY2220" fmla="*/ 49609 h 3333750"/>
              <a:gd name="connsiteX2221" fmla="*/ 5153818 w 12191999"/>
              <a:gd name="connsiteY2221" fmla="*/ 49609 h 3333750"/>
              <a:gd name="connsiteX2222" fmla="*/ 5158978 w 12191999"/>
              <a:gd name="connsiteY2222" fmla="*/ 48022 h 3333750"/>
              <a:gd name="connsiteX2223" fmla="*/ 5163740 w 12191999"/>
              <a:gd name="connsiteY2223" fmla="*/ 46831 h 3333750"/>
              <a:gd name="connsiteX2224" fmla="*/ 5168105 w 12191999"/>
              <a:gd name="connsiteY2224" fmla="*/ 46831 h 3333750"/>
              <a:gd name="connsiteX2225" fmla="*/ 5172868 w 12191999"/>
              <a:gd name="connsiteY2225" fmla="*/ 48022 h 3333750"/>
              <a:gd name="connsiteX2226" fmla="*/ 5177630 w 12191999"/>
              <a:gd name="connsiteY2226" fmla="*/ 48816 h 3333750"/>
              <a:gd name="connsiteX2227" fmla="*/ 5181599 w 12191999"/>
              <a:gd name="connsiteY2227" fmla="*/ 50403 h 3333750"/>
              <a:gd name="connsiteX2228" fmla="*/ 5190332 w 12191999"/>
              <a:gd name="connsiteY2228" fmla="*/ 53578 h 3333750"/>
              <a:gd name="connsiteX2229" fmla="*/ 5200254 w 12191999"/>
              <a:gd name="connsiteY2229" fmla="*/ 49609 h 3333750"/>
              <a:gd name="connsiteX2230" fmla="*/ 5209380 w 12191999"/>
              <a:gd name="connsiteY2230" fmla="*/ 46831 h 3333750"/>
              <a:gd name="connsiteX2231" fmla="*/ 5219302 w 12191999"/>
              <a:gd name="connsiteY2231" fmla="*/ 45244 h 3333750"/>
              <a:gd name="connsiteX2232" fmla="*/ 5228827 w 12191999"/>
              <a:gd name="connsiteY2232" fmla="*/ 44450 h 3333750"/>
              <a:gd name="connsiteX2233" fmla="*/ 5238749 w 12191999"/>
              <a:gd name="connsiteY2233" fmla="*/ 43656 h 3333750"/>
              <a:gd name="connsiteX2234" fmla="*/ 5248672 w 12191999"/>
              <a:gd name="connsiteY2234" fmla="*/ 44450 h 3333750"/>
              <a:gd name="connsiteX2235" fmla="*/ 5268118 w 12191999"/>
              <a:gd name="connsiteY2235" fmla="*/ 45641 h 3333750"/>
              <a:gd name="connsiteX2236" fmla="*/ 5287565 w 12191999"/>
              <a:gd name="connsiteY2236" fmla="*/ 48022 h 3333750"/>
              <a:gd name="connsiteX2237" fmla="*/ 5297884 w 12191999"/>
              <a:gd name="connsiteY2237" fmla="*/ 48419 h 3333750"/>
              <a:gd name="connsiteX2238" fmla="*/ 5307805 w 12191999"/>
              <a:gd name="connsiteY2238" fmla="*/ 49609 h 3333750"/>
              <a:gd name="connsiteX2239" fmla="*/ 5317330 w 12191999"/>
              <a:gd name="connsiteY2239" fmla="*/ 49609 h 3333750"/>
              <a:gd name="connsiteX2240" fmla="*/ 5327252 w 12191999"/>
              <a:gd name="connsiteY2240" fmla="*/ 48816 h 3333750"/>
              <a:gd name="connsiteX2241" fmla="*/ 5337174 w 12191999"/>
              <a:gd name="connsiteY2241" fmla="*/ 48022 h 3333750"/>
              <a:gd name="connsiteX2242" fmla="*/ 5346302 w 12191999"/>
              <a:gd name="connsiteY2242" fmla="*/ 46434 h 3333750"/>
              <a:gd name="connsiteX2243" fmla="*/ 5350273 w 12191999"/>
              <a:gd name="connsiteY2243" fmla="*/ 47228 h 3333750"/>
              <a:gd name="connsiteX2244" fmla="*/ 5353844 w 12191999"/>
              <a:gd name="connsiteY2244" fmla="*/ 48816 h 3333750"/>
              <a:gd name="connsiteX2245" fmla="*/ 5356622 w 12191999"/>
              <a:gd name="connsiteY2245" fmla="*/ 50800 h 3333750"/>
              <a:gd name="connsiteX2246" fmla="*/ 5358605 w 12191999"/>
              <a:gd name="connsiteY2246" fmla="*/ 53578 h 3333750"/>
              <a:gd name="connsiteX2247" fmla="*/ 5397103 w 12191999"/>
              <a:gd name="connsiteY2247" fmla="*/ 57150 h 3333750"/>
              <a:gd name="connsiteX2248" fmla="*/ 5478065 w 12191999"/>
              <a:gd name="connsiteY2248" fmla="*/ 46831 h 3333750"/>
              <a:gd name="connsiteX2249" fmla="*/ 5518546 w 12191999"/>
              <a:gd name="connsiteY2249" fmla="*/ 42069 h 3333750"/>
              <a:gd name="connsiteX2250" fmla="*/ 5558630 w 12191999"/>
              <a:gd name="connsiteY2250" fmla="*/ 38497 h 3333750"/>
              <a:gd name="connsiteX2251" fmla="*/ 5578871 w 12191999"/>
              <a:gd name="connsiteY2251" fmla="*/ 36909 h 3333750"/>
              <a:gd name="connsiteX2252" fmla="*/ 5599509 w 12191999"/>
              <a:gd name="connsiteY2252" fmla="*/ 36116 h 3333750"/>
              <a:gd name="connsiteX2253" fmla="*/ 5620146 w 12191999"/>
              <a:gd name="connsiteY2253" fmla="*/ 34925 h 3333750"/>
              <a:gd name="connsiteX2254" fmla="*/ 5639990 w 12191999"/>
              <a:gd name="connsiteY2254" fmla="*/ 34925 h 3333750"/>
              <a:gd name="connsiteX2255" fmla="*/ 5660627 w 12191999"/>
              <a:gd name="connsiteY2255" fmla="*/ 35322 h 3333750"/>
              <a:gd name="connsiteX2256" fmla="*/ 5681265 w 12191999"/>
              <a:gd name="connsiteY2256" fmla="*/ 36116 h 3333750"/>
              <a:gd name="connsiteX2257" fmla="*/ 5701902 w 12191999"/>
              <a:gd name="connsiteY2257" fmla="*/ 37703 h 3333750"/>
              <a:gd name="connsiteX2258" fmla="*/ 5722540 w 12191999"/>
              <a:gd name="connsiteY2258" fmla="*/ 40084 h 3333750"/>
              <a:gd name="connsiteX2259" fmla="*/ 5730080 w 12191999"/>
              <a:gd name="connsiteY2259" fmla="*/ 36512 h 3333750"/>
              <a:gd name="connsiteX2260" fmla="*/ 5738018 w 12191999"/>
              <a:gd name="connsiteY2260" fmla="*/ 33337 h 3333750"/>
              <a:gd name="connsiteX2261" fmla="*/ 5745955 w 12191999"/>
              <a:gd name="connsiteY2261" fmla="*/ 30956 h 3333750"/>
              <a:gd name="connsiteX2262" fmla="*/ 5753893 w 12191999"/>
              <a:gd name="connsiteY2262" fmla="*/ 28178 h 3333750"/>
              <a:gd name="connsiteX2263" fmla="*/ 5762227 w 12191999"/>
              <a:gd name="connsiteY2263" fmla="*/ 26591 h 3333750"/>
              <a:gd name="connsiteX2264" fmla="*/ 5770165 w 12191999"/>
              <a:gd name="connsiteY2264" fmla="*/ 25400 h 3333750"/>
              <a:gd name="connsiteX2265" fmla="*/ 5778499 w 12191999"/>
              <a:gd name="connsiteY2265" fmla="*/ 24209 h 3333750"/>
              <a:gd name="connsiteX2266" fmla="*/ 5786834 w 12191999"/>
              <a:gd name="connsiteY2266" fmla="*/ 23812 h 3333750"/>
              <a:gd name="connsiteX2267" fmla="*/ 5803899 w 12191999"/>
              <a:gd name="connsiteY2267" fmla="*/ 23019 h 3333750"/>
              <a:gd name="connsiteX2268" fmla="*/ 5820568 w 12191999"/>
              <a:gd name="connsiteY2268" fmla="*/ 23812 h 3333750"/>
              <a:gd name="connsiteX2269" fmla="*/ 5837634 w 12191999"/>
              <a:gd name="connsiteY2269" fmla="*/ 24606 h 3333750"/>
              <a:gd name="connsiteX2270" fmla="*/ 5855096 w 12191999"/>
              <a:gd name="connsiteY2270" fmla="*/ 26194 h 3333750"/>
              <a:gd name="connsiteX2271" fmla="*/ 5862240 w 12191999"/>
              <a:gd name="connsiteY2271" fmla="*/ 26194 h 3333750"/>
              <a:gd name="connsiteX2272" fmla="*/ 5870177 w 12191999"/>
              <a:gd name="connsiteY2272" fmla="*/ 26591 h 3333750"/>
              <a:gd name="connsiteX2273" fmla="*/ 5884863 w 12191999"/>
              <a:gd name="connsiteY2273" fmla="*/ 28178 h 3333750"/>
              <a:gd name="connsiteX2274" fmla="*/ 5900340 w 12191999"/>
              <a:gd name="connsiteY2274" fmla="*/ 29766 h 3333750"/>
              <a:gd name="connsiteX2275" fmla="*/ 5907485 w 12191999"/>
              <a:gd name="connsiteY2275" fmla="*/ 30956 h 3333750"/>
              <a:gd name="connsiteX2276" fmla="*/ 5915422 w 12191999"/>
              <a:gd name="connsiteY2276" fmla="*/ 30956 h 3333750"/>
              <a:gd name="connsiteX2277" fmla="*/ 5922565 w 12191999"/>
              <a:gd name="connsiteY2277" fmla="*/ 30956 h 3333750"/>
              <a:gd name="connsiteX2278" fmla="*/ 5929709 w 12191999"/>
              <a:gd name="connsiteY2278" fmla="*/ 30559 h 3333750"/>
              <a:gd name="connsiteX2279" fmla="*/ 5936852 w 12191999"/>
              <a:gd name="connsiteY2279" fmla="*/ 28972 h 3333750"/>
              <a:gd name="connsiteX2280" fmla="*/ 5944393 w 12191999"/>
              <a:gd name="connsiteY2280" fmla="*/ 26591 h 3333750"/>
              <a:gd name="connsiteX2281" fmla="*/ 5950743 w 12191999"/>
              <a:gd name="connsiteY2281" fmla="*/ 24209 h 3333750"/>
              <a:gd name="connsiteX2282" fmla="*/ 5957490 w 12191999"/>
              <a:gd name="connsiteY2282" fmla="*/ 20637 h 3333750"/>
              <a:gd name="connsiteX2283" fmla="*/ 5964237 w 12191999"/>
              <a:gd name="connsiteY2283" fmla="*/ 15875 h 3333750"/>
              <a:gd name="connsiteX2284" fmla="*/ 5970984 w 12191999"/>
              <a:gd name="connsiteY2284" fmla="*/ 9922 h 3333750"/>
              <a:gd name="connsiteX2285" fmla="*/ 5972969 w 12191999"/>
              <a:gd name="connsiteY2285" fmla="*/ 7541 h 3333750"/>
              <a:gd name="connsiteX2286" fmla="*/ 5976143 w 12191999"/>
              <a:gd name="connsiteY2286" fmla="*/ 6350 h 3333750"/>
              <a:gd name="connsiteX2287" fmla="*/ 5979320 w 12191999"/>
              <a:gd name="connsiteY2287" fmla="*/ 5159 h 3333750"/>
              <a:gd name="connsiteX2288" fmla="*/ 5982891 w 12191999"/>
              <a:gd name="connsiteY2288" fmla="*/ 4762 h 3333750"/>
              <a:gd name="connsiteX2289" fmla="*/ 5986462 w 12191999"/>
              <a:gd name="connsiteY2289" fmla="*/ 4762 h 3333750"/>
              <a:gd name="connsiteX2290" fmla="*/ 5990430 w 12191999"/>
              <a:gd name="connsiteY2290" fmla="*/ 4762 h 3333750"/>
              <a:gd name="connsiteX2291" fmla="*/ 5999162 w 12191999"/>
              <a:gd name="connsiteY2291" fmla="*/ 5556 h 3333750"/>
              <a:gd name="connsiteX2292" fmla="*/ 6008687 w 12191999"/>
              <a:gd name="connsiteY2292" fmla="*/ 7144 h 3333750"/>
              <a:gd name="connsiteX2293" fmla="*/ 6017815 w 12191999"/>
              <a:gd name="connsiteY2293" fmla="*/ 9128 h 3333750"/>
              <a:gd name="connsiteX2294" fmla="*/ 6026945 w 12191999"/>
              <a:gd name="connsiteY2294" fmla="*/ 11509 h 3333750"/>
              <a:gd name="connsiteX2295" fmla="*/ 6035277 w 12191999"/>
              <a:gd name="connsiteY2295" fmla="*/ 13494 h 3333750"/>
              <a:gd name="connsiteX2296" fmla="*/ 6289277 w 12191999"/>
              <a:gd name="connsiteY2296" fmla="*/ 12303 h 3333750"/>
              <a:gd name="connsiteX2297" fmla="*/ 6296024 w 12191999"/>
              <a:gd name="connsiteY2297" fmla="*/ 15478 h 3333750"/>
              <a:gd name="connsiteX2298" fmla="*/ 6298802 w 12191999"/>
              <a:gd name="connsiteY2298" fmla="*/ 17066 h 3333750"/>
              <a:gd name="connsiteX2299" fmla="*/ 6301184 w 12191999"/>
              <a:gd name="connsiteY2299" fmla="*/ 19050 h 3333750"/>
              <a:gd name="connsiteX2300" fmla="*/ 6306343 w 12191999"/>
              <a:gd name="connsiteY2300" fmla="*/ 17859 h 3333750"/>
              <a:gd name="connsiteX2301" fmla="*/ 6311502 w 12191999"/>
              <a:gd name="connsiteY2301" fmla="*/ 17066 h 3333750"/>
              <a:gd name="connsiteX2302" fmla="*/ 6316662 w 12191999"/>
              <a:gd name="connsiteY2302" fmla="*/ 16669 h 3333750"/>
              <a:gd name="connsiteX2303" fmla="*/ 6321821 w 12191999"/>
              <a:gd name="connsiteY2303" fmla="*/ 15875 h 3333750"/>
              <a:gd name="connsiteX2304" fmla="*/ 6331346 w 12191999"/>
              <a:gd name="connsiteY2304" fmla="*/ 16669 h 3333750"/>
              <a:gd name="connsiteX2305" fmla="*/ 6340474 w 12191999"/>
              <a:gd name="connsiteY2305" fmla="*/ 17859 h 3333750"/>
              <a:gd name="connsiteX2306" fmla="*/ 6349602 w 12191999"/>
              <a:gd name="connsiteY2306" fmla="*/ 20241 h 3333750"/>
              <a:gd name="connsiteX2307" fmla="*/ 6357937 w 12191999"/>
              <a:gd name="connsiteY2307" fmla="*/ 23812 h 3333750"/>
              <a:gd name="connsiteX2308" fmla="*/ 6366271 w 12191999"/>
              <a:gd name="connsiteY2308" fmla="*/ 27781 h 3333750"/>
              <a:gd name="connsiteX2309" fmla="*/ 6374209 w 12191999"/>
              <a:gd name="connsiteY2309" fmla="*/ 31750 h 3333750"/>
              <a:gd name="connsiteX2310" fmla="*/ 6377384 w 12191999"/>
              <a:gd name="connsiteY2310" fmla="*/ 29766 h 3333750"/>
              <a:gd name="connsiteX2311" fmla="*/ 6380559 w 12191999"/>
              <a:gd name="connsiteY2311" fmla="*/ 28178 h 3333750"/>
              <a:gd name="connsiteX2312" fmla="*/ 6383734 w 12191999"/>
              <a:gd name="connsiteY2312" fmla="*/ 27384 h 3333750"/>
              <a:gd name="connsiteX2313" fmla="*/ 6386909 w 12191999"/>
              <a:gd name="connsiteY2313" fmla="*/ 26194 h 3333750"/>
              <a:gd name="connsiteX2314" fmla="*/ 6392862 w 12191999"/>
              <a:gd name="connsiteY2314" fmla="*/ 25400 h 3333750"/>
              <a:gd name="connsiteX2315" fmla="*/ 6399212 w 12191999"/>
              <a:gd name="connsiteY2315" fmla="*/ 25400 h 3333750"/>
              <a:gd name="connsiteX2316" fmla="*/ 6405165 w 12191999"/>
              <a:gd name="connsiteY2316" fmla="*/ 25797 h 3333750"/>
              <a:gd name="connsiteX2317" fmla="*/ 6411515 w 12191999"/>
              <a:gd name="connsiteY2317" fmla="*/ 27384 h 3333750"/>
              <a:gd name="connsiteX2318" fmla="*/ 6424215 w 12191999"/>
              <a:gd name="connsiteY2318" fmla="*/ 31353 h 3333750"/>
              <a:gd name="connsiteX2319" fmla="*/ 6432152 w 12191999"/>
              <a:gd name="connsiteY2319" fmla="*/ 27384 h 3333750"/>
              <a:gd name="connsiteX2320" fmla="*/ 6439693 w 12191999"/>
              <a:gd name="connsiteY2320" fmla="*/ 23812 h 3333750"/>
              <a:gd name="connsiteX2321" fmla="*/ 6447630 w 12191999"/>
              <a:gd name="connsiteY2321" fmla="*/ 20637 h 3333750"/>
              <a:gd name="connsiteX2322" fmla="*/ 6455171 w 12191999"/>
              <a:gd name="connsiteY2322" fmla="*/ 17463 h 3333750"/>
              <a:gd name="connsiteX2323" fmla="*/ 6463505 w 12191999"/>
              <a:gd name="connsiteY2323" fmla="*/ 15081 h 3333750"/>
              <a:gd name="connsiteX2324" fmla="*/ 6471046 w 12191999"/>
              <a:gd name="connsiteY2324" fmla="*/ 12700 h 3333750"/>
              <a:gd name="connsiteX2325" fmla="*/ 6487715 w 12191999"/>
              <a:gd name="connsiteY2325" fmla="*/ 9128 h 3333750"/>
              <a:gd name="connsiteX2326" fmla="*/ 6503987 w 12191999"/>
              <a:gd name="connsiteY2326" fmla="*/ 7144 h 3333750"/>
              <a:gd name="connsiteX2327" fmla="*/ 6520655 w 12191999"/>
              <a:gd name="connsiteY2327" fmla="*/ 5556 h 3333750"/>
              <a:gd name="connsiteX2328" fmla="*/ 6537324 w 12191999"/>
              <a:gd name="connsiteY2328" fmla="*/ 5159 h 3333750"/>
              <a:gd name="connsiteX2329" fmla="*/ 6554390 w 12191999"/>
              <a:gd name="connsiteY2329" fmla="*/ 4762 h 3333750"/>
              <a:gd name="connsiteX2330" fmla="*/ 6571455 w 12191999"/>
              <a:gd name="connsiteY2330" fmla="*/ 5159 h 3333750"/>
              <a:gd name="connsiteX2331" fmla="*/ 6588521 w 12191999"/>
              <a:gd name="connsiteY2331" fmla="*/ 5556 h 3333750"/>
              <a:gd name="connsiteX2332" fmla="*/ 6622255 w 12191999"/>
              <a:gd name="connsiteY2332" fmla="*/ 7144 h 3333750"/>
              <a:gd name="connsiteX2333" fmla="*/ 6639321 w 12191999"/>
              <a:gd name="connsiteY2333" fmla="*/ 7541 h 3333750"/>
              <a:gd name="connsiteX2334" fmla="*/ 6656387 w 12191999"/>
              <a:gd name="connsiteY2334" fmla="*/ 7541 h 3333750"/>
              <a:gd name="connsiteX2335" fmla="*/ 6673452 w 12191999"/>
              <a:gd name="connsiteY2335" fmla="*/ 7144 h 3333750"/>
              <a:gd name="connsiteX2336" fmla="*/ 6689724 w 12191999"/>
              <a:gd name="connsiteY2336" fmla="*/ 6350 h 3333750"/>
              <a:gd name="connsiteX2337" fmla="*/ 6696074 w 12191999"/>
              <a:gd name="connsiteY2337" fmla="*/ 3572 h 3333750"/>
              <a:gd name="connsiteX2338" fmla="*/ 6701630 w 12191999"/>
              <a:gd name="connsiteY2338" fmla="*/ 1588 h 3333750"/>
              <a:gd name="connsiteX2339" fmla="*/ 6707187 w 12191999"/>
              <a:gd name="connsiteY2339" fmla="*/ 397 h 333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</a:cxnLst>
            <a:rect l="l" t="t" r="r" b="b"/>
            <a:pathLst>
              <a:path w="12191999" h="3333750">
                <a:moveTo>
                  <a:pt x="1322387" y="1241425"/>
                </a:moveTo>
                <a:lnTo>
                  <a:pt x="1328737" y="1241425"/>
                </a:lnTo>
                <a:lnTo>
                  <a:pt x="1335087" y="1242225"/>
                </a:lnTo>
                <a:lnTo>
                  <a:pt x="1341040" y="1243024"/>
                </a:lnTo>
                <a:lnTo>
                  <a:pt x="1346200" y="1244623"/>
                </a:lnTo>
                <a:lnTo>
                  <a:pt x="1350168" y="1246222"/>
                </a:lnTo>
                <a:lnTo>
                  <a:pt x="1353343" y="1248221"/>
                </a:lnTo>
                <a:lnTo>
                  <a:pt x="1356519" y="1251019"/>
                </a:lnTo>
                <a:lnTo>
                  <a:pt x="1358503" y="1253417"/>
                </a:lnTo>
                <a:lnTo>
                  <a:pt x="1360487" y="1256215"/>
                </a:lnTo>
                <a:lnTo>
                  <a:pt x="1361678" y="1259413"/>
                </a:lnTo>
                <a:lnTo>
                  <a:pt x="1362472" y="1262211"/>
                </a:lnTo>
                <a:lnTo>
                  <a:pt x="1363265" y="1265809"/>
                </a:lnTo>
                <a:lnTo>
                  <a:pt x="1364059" y="1272604"/>
                </a:lnTo>
                <a:lnTo>
                  <a:pt x="1364456" y="1279399"/>
                </a:lnTo>
                <a:lnTo>
                  <a:pt x="1365647" y="1286195"/>
                </a:lnTo>
                <a:lnTo>
                  <a:pt x="1366837" y="1292591"/>
                </a:lnTo>
                <a:lnTo>
                  <a:pt x="1366837" y="1298187"/>
                </a:lnTo>
                <a:lnTo>
                  <a:pt x="1365647" y="1302584"/>
                </a:lnTo>
                <a:lnTo>
                  <a:pt x="1363662" y="1306981"/>
                </a:lnTo>
                <a:lnTo>
                  <a:pt x="1360884" y="1310578"/>
                </a:lnTo>
                <a:lnTo>
                  <a:pt x="1358106" y="1314176"/>
                </a:lnTo>
                <a:lnTo>
                  <a:pt x="1354137" y="1316574"/>
                </a:lnTo>
                <a:lnTo>
                  <a:pt x="1349772" y="1319373"/>
                </a:lnTo>
                <a:lnTo>
                  <a:pt x="1345009" y="1321371"/>
                </a:lnTo>
                <a:lnTo>
                  <a:pt x="1339453" y="1323370"/>
                </a:lnTo>
                <a:lnTo>
                  <a:pt x="1328737" y="1326967"/>
                </a:lnTo>
                <a:lnTo>
                  <a:pt x="1304528" y="1332963"/>
                </a:lnTo>
                <a:lnTo>
                  <a:pt x="1300162" y="1333763"/>
                </a:lnTo>
                <a:lnTo>
                  <a:pt x="1296590" y="1334962"/>
                </a:lnTo>
                <a:lnTo>
                  <a:pt x="1289050" y="1335362"/>
                </a:lnTo>
                <a:lnTo>
                  <a:pt x="1281112" y="1336561"/>
                </a:lnTo>
                <a:lnTo>
                  <a:pt x="1273571" y="1338560"/>
                </a:lnTo>
                <a:lnTo>
                  <a:pt x="1265634" y="1340558"/>
                </a:lnTo>
                <a:lnTo>
                  <a:pt x="1249759" y="1344556"/>
                </a:lnTo>
                <a:lnTo>
                  <a:pt x="1234281" y="1349352"/>
                </a:lnTo>
                <a:lnTo>
                  <a:pt x="1226740" y="1350951"/>
                </a:lnTo>
                <a:lnTo>
                  <a:pt x="1219596" y="1352150"/>
                </a:lnTo>
                <a:lnTo>
                  <a:pt x="1212452" y="1352550"/>
                </a:lnTo>
                <a:lnTo>
                  <a:pt x="1205706" y="1352150"/>
                </a:lnTo>
                <a:lnTo>
                  <a:pt x="1199356" y="1350551"/>
                </a:lnTo>
                <a:lnTo>
                  <a:pt x="1196180" y="1349352"/>
                </a:lnTo>
                <a:lnTo>
                  <a:pt x="1193402" y="1347753"/>
                </a:lnTo>
                <a:lnTo>
                  <a:pt x="1190624" y="1345755"/>
                </a:lnTo>
                <a:lnTo>
                  <a:pt x="1188243" y="1343756"/>
                </a:lnTo>
                <a:lnTo>
                  <a:pt x="1185465" y="1340958"/>
                </a:lnTo>
                <a:lnTo>
                  <a:pt x="1183084" y="1338160"/>
                </a:lnTo>
                <a:lnTo>
                  <a:pt x="1181099" y="1334962"/>
                </a:lnTo>
                <a:lnTo>
                  <a:pt x="1179512" y="1332164"/>
                </a:lnTo>
                <a:lnTo>
                  <a:pt x="1178321" y="1329366"/>
                </a:lnTo>
                <a:lnTo>
                  <a:pt x="1177924" y="1326967"/>
                </a:lnTo>
                <a:lnTo>
                  <a:pt x="1177924" y="1324569"/>
                </a:lnTo>
                <a:lnTo>
                  <a:pt x="1178321" y="1322570"/>
                </a:lnTo>
                <a:lnTo>
                  <a:pt x="1178718" y="1320572"/>
                </a:lnTo>
                <a:lnTo>
                  <a:pt x="1179909" y="1318973"/>
                </a:lnTo>
                <a:lnTo>
                  <a:pt x="1181496" y="1317374"/>
                </a:lnTo>
                <a:lnTo>
                  <a:pt x="1183480" y="1315775"/>
                </a:lnTo>
                <a:lnTo>
                  <a:pt x="1188243" y="1312977"/>
                </a:lnTo>
                <a:lnTo>
                  <a:pt x="1193402" y="1310978"/>
                </a:lnTo>
                <a:lnTo>
                  <a:pt x="1200149" y="1308980"/>
                </a:lnTo>
                <a:lnTo>
                  <a:pt x="1214040" y="1305382"/>
                </a:lnTo>
                <a:lnTo>
                  <a:pt x="1228327" y="1302184"/>
                </a:lnTo>
                <a:lnTo>
                  <a:pt x="1235074" y="1300585"/>
                </a:lnTo>
                <a:lnTo>
                  <a:pt x="1241821" y="1298587"/>
                </a:lnTo>
                <a:lnTo>
                  <a:pt x="1247378" y="1296188"/>
                </a:lnTo>
                <a:lnTo>
                  <a:pt x="1251743" y="1292990"/>
                </a:lnTo>
                <a:lnTo>
                  <a:pt x="1257696" y="1288593"/>
                </a:lnTo>
                <a:lnTo>
                  <a:pt x="1263650" y="1284596"/>
                </a:lnTo>
                <a:lnTo>
                  <a:pt x="1266825" y="1282198"/>
                </a:lnTo>
                <a:lnTo>
                  <a:pt x="1268015" y="1280998"/>
                </a:lnTo>
                <a:lnTo>
                  <a:pt x="1268809" y="1279399"/>
                </a:lnTo>
                <a:lnTo>
                  <a:pt x="1273571" y="1271805"/>
                </a:lnTo>
                <a:lnTo>
                  <a:pt x="1278731" y="1263810"/>
                </a:lnTo>
                <a:lnTo>
                  <a:pt x="1281906" y="1260212"/>
                </a:lnTo>
                <a:lnTo>
                  <a:pt x="1285478" y="1257015"/>
                </a:lnTo>
                <a:lnTo>
                  <a:pt x="1288653" y="1254216"/>
                </a:lnTo>
                <a:lnTo>
                  <a:pt x="1292621" y="1251019"/>
                </a:lnTo>
                <a:lnTo>
                  <a:pt x="1296590" y="1249020"/>
                </a:lnTo>
                <a:lnTo>
                  <a:pt x="1300956" y="1246222"/>
                </a:lnTo>
                <a:lnTo>
                  <a:pt x="1306115" y="1244623"/>
                </a:lnTo>
                <a:lnTo>
                  <a:pt x="1310481" y="1243024"/>
                </a:lnTo>
                <a:lnTo>
                  <a:pt x="1316434" y="1242225"/>
                </a:lnTo>
                <a:close/>
                <a:moveTo>
                  <a:pt x="6712346" y="0"/>
                </a:moveTo>
                <a:lnTo>
                  <a:pt x="6717109" y="397"/>
                </a:lnTo>
                <a:lnTo>
                  <a:pt x="6721871" y="1191"/>
                </a:lnTo>
                <a:lnTo>
                  <a:pt x="6726237" y="2381"/>
                </a:lnTo>
                <a:lnTo>
                  <a:pt x="6730602" y="3969"/>
                </a:lnTo>
                <a:lnTo>
                  <a:pt x="6738540" y="8334"/>
                </a:lnTo>
                <a:lnTo>
                  <a:pt x="6746874" y="12700"/>
                </a:lnTo>
                <a:lnTo>
                  <a:pt x="6754812" y="17463"/>
                </a:lnTo>
                <a:lnTo>
                  <a:pt x="6762749" y="21431"/>
                </a:lnTo>
                <a:lnTo>
                  <a:pt x="6762352" y="27384"/>
                </a:lnTo>
                <a:lnTo>
                  <a:pt x="6762749" y="27384"/>
                </a:lnTo>
                <a:lnTo>
                  <a:pt x="6762749" y="21431"/>
                </a:lnTo>
                <a:lnTo>
                  <a:pt x="6769893" y="21431"/>
                </a:lnTo>
                <a:lnTo>
                  <a:pt x="6776640" y="21034"/>
                </a:lnTo>
                <a:lnTo>
                  <a:pt x="6783784" y="20241"/>
                </a:lnTo>
                <a:lnTo>
                  <a:pt x="6790530" y="19050"/>
                </a:lnTo>
                <a:lnTo>
                  <a:pt x="6805215" y="15478"/>
                </a:lnTo>
                <a:lnTo>
                  <a:pt x="6819105" y="12303"/>
                </a:lnTo>
                <a:lnTo>
                  <a:pt x="6825455" y="11509"/>
                </a:lnTo>
                <a:lnTo>
                  <a:pt x="6832996" y="10716"/>
                </a:lnTo>
                <a:lnTo>
                  <a:pt x="6839346" y="10716"/>
                </a:lnTo>
                <a:lnTo>
                  <a:pt x="6846887" y="11906"/>
                </a:lnTo>
                <a:lnTo>
                  <a:pt x="6853237" y="13494"/>
                </a:lnTo>
                <a:lnTo>
                  <a:pt x="6859587" y="16669"/>
                </a:lnTo>
                <a:lnTo>
                  <a:pt x="6866334" y="20637"/>
                </a:lnTo>
                <a:lnTo>
                  <a:pt x="6872287" y="26194"/>
                </a:lnTo>
                <a:lnTo>
                  <a:pt x="6875462" y="23019"/>
                </a:lnTo>
                <a:lnTo>
                  <a:pt x="6879034" y="21034"/>
                </a:lnTo>
                <a:lnTo>
                  <a:pt x="6882209" y="19050"/>
                </a:lnTo>
                <a:lnTo>
                  <a:pt x="6885780" y="17859"/>
                </a:lnTo>
                <a:lnTo>
                  <a:pt x="6889352" y="17066"/>
                </a:lnTo>
                <a:lnTo>
                  <a:pt x="6892924" y="16669"/>
                </a:lnTo>
                <a:lnTo>
                  <a:pt x="6900862" y="16669"/>
                </a:lnTo>
                <a:lnTo>
                  <a:pt x="6908402" y="17463"/>
                </a:lnTo>
                <a:lnTo>
                  <a:pt x="6916340" y="18653"/>
                </a:lnTo>
                <a:lnTo>
                  <a:pt x="6923880" y="19050"/>
                </a:lnTo>
                <a:lnTo>
                  <a:pt x="6931818" y="19050"/>
                </a:lnTo>
                <a:lnTo>
                  <a:pt x="6945709" y="15478"/>
                </a:lnTo>
                <a:lnTo>
                  <a:pt x="6958805" y="12303"/>
                </a:lnTo>
                <a:lnTo>
                  <a:pt x="6972299" y="10716"/>
                </a:lnTo>
                <a:lnTo>
                  <a:pt x="6985793" y="9922"/>
                </a:lnTo>
                <a:lnTo>
                  <a:pt x="6998890" y="9922"/>
                </a:lnTo>
                <a:lnTo>
                  <a:pt x="7012384" y="10716"/>
                </a:lnTo>
                <a:lnTo>
                  <a:pt x="7025877" y="11906"/>
                </a:lnTo>
                <a:lnTo>
                  <a:pt x="7038577" y="13891"/>
                </a:lnTo>
                <a:lnTo>
                  <a:pt x="7064771" y="18653"/>
                </a:lnTo>
                <a:lnTo>
                  <a:pt x="7090965" y="23812"/>
                </a:lnTo>
                <a:lnTo>
                  <a:pt x="7117555" y="28972"/>
                </a:lnTo>
                <a:lnTo>
                  <a:pt x="7130255" y="30956"/>
                </a:lnTo>
                <a:lnTo>
                  <a:pt x="7142955" y="32544"/>
                </a:lnTo>
                <a:lnTo>
                  <a:pt x="7147321" y="33337"/>
                </a:lnTo>
                <a:lnTo>
                  <a:pt x="7152480" y="34925"/>
                </a:lnTo>
                <a:lnTo>
                  <a:pt x="7156846" y="37703"/>
                </a:lnTo>
                <a:lnTo>
                  <a:pt x="7161609" y="41275"/>
                </a:lnTo>
                <a:lnTo>
                  <a:pt x="7166768" y="45244"/>
                </a:lnTo>
                <a:lnTo>
                  <a:pt x="7171530" y="49609"/>
                </a:lnTo>
                <a:lnTo>
                  <a:pt x="7175896" y="54372"/>
                </a:lnTo>
                <a:lnTo>
                  <a:pt x="7180659" y="60325"/>
                </a:lnTo>
                <a:lnTo>
                  <a:pt x="7184627" y="65881"/>
                </a:lnTo>
                <a:lnTo>
                  <a:pt x="7189390" y="72231"/>
                </a:lnTo>
                <a:lnTo>
                  <a:pt x="7192962" y="78184"/>
                </a:lnTo>
                <a:lnTo>
                  <a:pt x="7196534" y="84931"/>
                </a:lnTo>
                <a:lnTo>
                  <a:pt x="7199709" y="91678"/>
                </a:lnTo>
                <a:lnTo>
                  <a:pt x="7202487" y="97631"/>
                </a:lnTo>
                <a:lnTo>
                  <a:pt x="7204471" y="104378"/>
                </a:lnTo>
                <a:lnTo>
                  <a:pt x="7206059" y="110728"/>
                </a:lnTo>
                <a:lnTo>
                  <a:pt x="7240984" y="119856"/>
                </a:lnTo>
                <a:lnTo>
                  <a:pt x="7244555" y="119062"/>
                </a:lnTo>
                <a:lnTo>
                  <a:pt x="7246937" y="117475"/>
                </a:lnTo>
                <a:lnTo>
                  <a:pt x="7249318" y="115887"/>
                </a:lnTo>
                <a:lnTo>
                  <a:pt x="7250509" y="114300"/>
                </a:lnTo>
                <a:lnTo>
                  <a:pt x="7251699" y="112712"/>
                </a:lnTo>
                <a:lnTo>
                  <a:pt x="7252096" y="111125"/>
                </a:lnTo>
                <a:lnTo>
                  <a:pt x="7252096" y="107156"/>
                </a:lnTo>
                <a:lnTo>
                  <a:pt x="7250112" y="99219"/>
                </a:lnTo>
                <a:lnTo>
                  <a:pt x="7249715" y="95647"/>
                </a:lnTo>
                <a:lnTo>
                  <a:pt x="7250112" y="93663"/>
                </a:lnTo>
                <a:lnTo>
                  <a:pt x="7251302" y="92075"/>
                </a:lnTo>
                <a:lnTo>
                  <a:pt x="7244159" y="91678"/>
                </a:lnTo>
                <a:lnTo>
                  <a:pt x="7238205" y="90487"/>
                </a:lnTo>
                <a:lnTo>
                  <a:pt x="7232649" y="89694"/>
                </a:lnTo>
                <a:lnTo>
                  <a:pt x="7227887" y="88106"/>
                </a:lnTo>
                <a:lnTo>
                  <a:pt x="7223918" y="86519"/>
                </a:lnTo>
                <a:lnTo>
                  <a:pt x="7220743" y="84931"/>
                </a:lnTo>
                <a:lnTo>
                  <a:pt x="7217568" y="82947"/>
                </a:lnTo>
                <a:lnTo>
                  <a:pt x="7215584" y="80962"/>
                </a:lnTo>
                <a:lnTo>
                  <a:pt x="7213599" y="78581"/>
                </a:lnTo>
                <a:lnTo>
                  <a:pt x="7212012" y="76200"/>
                </a:lnTo>
                <a:lnTo>
                  <a:pt x="7211218" y="73422"/>
                </a:lnTo>
                <a:lnTo>
                  <a:pt x="7210027" y="71041"/>
                </a:lnTo>
                <a:lnTo>
                  <a:pt x="7208837" y="65881"/>
                </a:lnTo>
                <a:lnTo>
                  <a:pt x="7208440" y="59531"/>
                </a:lnTo>
                <a:lnTo>
                  <a:pt x="7208440" y="48022"/>
                </a:lnTo>
                <a:lnTo>
                  <a:pt x="7208043" y="41672"/>
                </a:lnTo>
                <a:lnTo>
                  <a:pt x="7206852" y="36116"/>
                </a:lnTo>
                <a:lnTo>
                  <a:pt x="7206059" y="32941"/>
                </a:lnTo>
                <a:lnTo>
                  <a:pt x="7204471" y="30559"/>
                </a:lnTo>
                <a:lnTo>
                  <a:pt x="7202487" y="27384"/>
                </a:lnTo>
                <a:lnTo>
                  <a:pt x="7200105" y="24606"/>
                </a:lnTo>
                <a:lnTo>
                  <a:pt x="7197724" y="22225"/>
                </a:lnTo>
                <a:lnTo>
                  <a:pt x="7194152" y="20241"/>
                </a:lnTo>
                <a:lnTo>
                  <a:pt x="7190580" y="17859"/>
                </a:lnTo>
                <a:lnTo>
                  <a:pt x="7185818" y="15875"/>
                </a:lnTo>
                <a:lnTo>
                  <a:pt x="7196534" y="15478"/>
                </a:lnTo>
                <a:lnTo>
                  <a:pt x="7206852" y="16669"/>
                </a:lnTo>
                <a:lnTo>
                  <a:pt x="7216774" y="17463"/>
                </a:lnTo>
                <a:lnTo>
                  <a:pt x="7225902" y="19050"/>
                </a:lnTo>
                <a:lnTo>
                  <a:pt x="7234634" y="21034"/>
                </a:lnTo>
                <a:lnTo>
                  <a:pt x="7243365" y="23019"/>
                </a:lnTo>
                <a:lnTo>
                  <a:pt x="7259240" y="28178"/>
                </a:lnTo>
                <a:lnTo>
                  <a:pt x="7274718" y="32544"/>
                </a:lnTo>
                <a:lnTo>
                  <a:pt x="7282259" y="34528"/>
                </a:lnTo>
                <a:lnTo>
                  <a:pt x="7289799" y="36116"/>
                </a:lnTo>
                <a:lnTo>
                  <a:pt x="7296943" y="36909"/>
                </a:lnTo>
                <a:lnTo>
                  <a:pt x="7304880" y="37703"/>
                </a:lnTo>
                <a:lnTo>
                  <a:pt x="7312421" y="36909"/>
                </a:lnTo>
                <a:lnTo>
                  <a:pt x="7320755" y="36116"/>
                </a:lnTo>
                <a:lnTo>
                  <a:pt x="7675165" y="71437"/>
                </a:lnTo>
                <a:lnTo>
                  <a:pt x="7711280" y="92075"/>
                </a:lnTo>
                <a:lnTo>
                  <a:pt x="7715646" y="93266"/>
                </a:lnTo>
                <a:lnTo>
                  <a:pt x="7720012" y="94059"/>
                </a:lnTo>
                <a:lnTo>
                  <a:pt x="7723584" y="95647"/>
                </a:lnTo>
                <a:lnTo>
                  <a:pt x="7726759" y="97234"/>
                </a:lnTo>
                <a:lnTo>
                  <a:pt x="7737871" y="100806"/>
                </a:lnTo>
                <a:lnTo>
                  <a:pt x="7748587" y="103981"/>
                </a:lnTo>
                <a:lnTo>
                  <a:pt x="7759699" y="107156"/>
                </a:lnTo>
                <a:lnTo>
                  <a:pt x="7770415" y="109141"/>
                </a:lnTo>
                <a:lnTo>
                  <a:pt x="7781130" y="111125"/>
                </a:lnTo>
                <a:lnTo>
                  <a:pt x="7791846" y="112712"/>
                </a:lnTo>
                <a:lnTo>
                  <a:pt x="7803355" y="113903"/>
                </a:lnTo>
                <a:lnTo>
                  <a:pt x="7814071" y="114697"/>
                </a:lnTo>
                <a:lnTo>
                  <a:pt x="7825580" y="114697"/>
                </a:lnTo>
                <a:lnTo>
                  <a:pt x="7836693" y="114697"/>
                </a:lnTo>
                <a:lnTo>
                  <a:pt x="7848202" y="113903"/>
                </a:lnTo>
                <a:lnTo>
                  <a:pt x="7859315" y="112712"/>
                </a:lnTo>
                <a:lnTo>
                  <a:pt x="7871221" y="111125"/>
                </a:lnTo>
                <a:lnTo>
                  <a:pt x="7883127" y="108744"/>
                </a:lnTo>
                <a:lnTo>
                  <a:pt x="7895034" y="105966"/>
                </a:lnTo>
                <a:lnTo>
                  <a:pt x="7907337" y="102394"/>
                </a:lnTo>
                <a:lnTo>
                  <a:pt x="7913290" y="100806"/>
                </a:lnTo>
                <a:lnTo>
                  <a:pt x="7920037" y="99219"/>
                </a:lnTo>
                <a:lnTo>
                  <a:pt x="7926784" y="98822"/>
                </a:lnTo>
                <a:lnTo>
                  <a:pt x="7933927" y="98425"/>
                </a:lnTo>
                <a:lnTo>
                  <a:pt x="7940674" y="98425"/>
                </a:lnTo>
                <a:lnTo>
                  <a:pt x="7947818" y="98822"/>
                </a:lnTo>
                <a:lnTo>
                  <a:pt x="7954962" y="99219"/>
                </a:lnTo>
                <a:lnTo>
                  <a:pt x="7962502" y="100806"/>
                </a:lnTo>
                <a:lnTo>
                  <a:pt x="7969646" y="102394"/>
                </a:lnTo>
                <a:lnTo>
                  <a:pt x="7976393" y="103981"/>
                </a:lnTo>
                <a:lnTo>
                  <a:pt x="7983537" y="106362"/>
                </a:lnTo>
                <a:lnTo>
                  <a:pt x="7990284" y="109141"/>
                </a:lnTo>
                <a:lnTo>
                  <a:pt x="7996634" y="112316"/>
                </a:lnTo>
                <a:lnTo>
                  <a:pt x="8002984" y="115491"/>
                </a:lnTo>
                <a:lnTo>
                  <a:pt x="8009334" y="119062"/>
                </a:lnTo>
                <a:lnTo>
                  <a:pt x="8014890" y="123031"/>
                </a:lnTo>
                <a:lnTo>
                  <a:pt x="8020446" y="124619"/>
                </a:lnTo>
                <a:lnTo>
                  <a:pt x="8025605" y="126603"/>
                </a:lnTo>
                <a:lnTo>
                  <a:pt x="8034734" y="131366"/>
                </a:lnTo>
                <a:lnTo>
                  <a:pt x="8044655" y="133747"/>
                </a:lnTo>
                <a:lnTo>
                  <a:pt x="8054974" y="135334"/>
                </a:lnTo>
                <a:lnTo>
                  <a:pt x="8065293" y="136525"/>
                </a:lnTo>
                <a:lnTo>
                  <a:pt x="8075612" y="136525"/>
                </a:lnTo>
                <a:lnTo>
                  <a:pt x="8085930" y="135731"/>
                </a:lnTo>
                <a:lnTo>
                  <a:pt x="8096646" y="135334"/>
                </a:lnTo>
                <a:lnTo>
                  <a:pt x="8117680" y="133747"/>
                </a:lnTo>
                <a:lnTo>
                  <a:pt x="8128396" y="133350"/>
                </a:lnTo>
                <a:lnTo>
                  <a:pt x="8138715" y="132953"/>
                </a:lnTo>
                <a:lnTo>
                  <a:pt x="8149430" y="132953"/>
                </a:lnTo>
                <a:lnTo>
                  <a:pt x="8159749" y="133350"/>
                </a:lnTo>
                <a:lnTo>
                  <a:pt x="8169671" y="134144"/>
                </a:lnTo>
                <a:lnTo>
                  <a:pt x="8179990" y="136525"/>
                </a:lnTo>
                <a:lnTo>
                  <a:pt x="8189912" y="139303"/>
                </a:lnTo>
                <a:lnTo>
                  <a:pt x="8194277" y="141684"/>
                </a:lnTo>
                <a:lnTo>
                  <a:pt x="8199040" y="144066"/>
                </a:lnTo>
                <a:lnTo>
                  <a:pt x="8296274" y="157956"/>
                </a:lnTo>
                <a:lnTo>
                  <a:pt x="8393111" y="171847"/>
                </a:lnTo>
                <a:lnTo>
                  <a:pt x="8441530" y="178594"/>
                </a:lnTo>
                <a:lnTo>
                  <a:pt x="8490346" y="185341"/>
                </a:lnTo>
                <a:lnTo>
                  <a:pt x="8539161" y="190897"/>
                </a:lnTo>
                <a:lnTo>
                  <a:pt x="8587580" y="196056"/>
                </a:lnTo>
                <a:lnTo>
                  <a:pt x="8598693" y="197644"/>
                </a:lnTo>
                <a:lnTo>
                  <a:pt x="8610202" y="199231"/>
                </a:lnTo>
                <a:lnTo>
                  <a:pt x="8631633" y="203200"/>
                </a:lnTo>
                <a:lnTo>
                  <a:pt x="8652271" y="207962"/>
                </a:lnTo>
                <a:lnTo>
                  <a:pt x="8672511" y="213122"/>
                </a:lnTo>
                <a:lnTo>
                  <a:pt x="8692355" y="219075"/>
                </a:lnTo>
                <a:lnTo>
                  <a:pt x="8712199" y="225425"/>
                </a:lnTo>
                <a:lnTo>
                  <a:pt x="8751093" y="238919"/>
                </a:lnTo>
                <a:lnTo>
                  <a:pt x="8762602" y="242491"/>
                </a:lnTo>
                <a:lnTo>
                  <a:pt x="8773715" y="246062"/>
                </a:lnTo>
                <a:lnTo>
                  <a:pt x="8795940" y="254397"/>
                </a:lnTo>
                <a:lnTo>
                  <a:pt x="8817371" y="262334"/>
                </a:lnTo>
                <a:lnTo>
                  <a:pt x="8828880" y="265509"/>
                </a:lnTo>
                <a:lnTo>
                  <a:pt x="8839993" y="268684"/>
                </a:lnTo>
                <a:lnTo>
                  <a:pt x="8851899" y="271066"/>
                </a:lnTo>
                <a:lnTo>
                  <a:pt x="8863408" y="272653"/>
                </a:lnTo>
                <a:lnTo>
                  <a:pt x="8875711" y="273447"/>
                </a:lnTo>
                <a:lnTo>
                  <a:pt x="8888015" y="273447"/>
                </a:lnTo>
                <a:lnTo>
                  <a:pt x="8900715" y="271859"/>
                </a:lnTo>
                <a:lnTo>
                  <a:pt x="8907065" y="270272"/>
                </a:lnTo>
                <a:lnTo>
                  <a:pt x="8913811" y="268684"/>
                </a:lnTo>
                <a:lnTo>
                  <a:pt x="8920955" y="267097"/>
                </a:lnTo>
                <a:lnTo>
                  <a:pt x="8927702" y="264716"/>
                </a:lnTo>
                <a:lnTo>
                  <a:pt x="8934846" y="261937"/>
                </a:lnTo>
                <a:lnTo>
                  <a:pt x="8941990" y="258762"/>
                </a:lnTo>
                <a:lnTo>
                  <a:pt x="8945958" y="257969"/>
                </a:lnTo>
                <a:lnTo>
                  <a:pt x="8950721" y="256778"/>
                </a:lnTo>
                <a:lnTo>
                  <a:pt x="8956277" y="256381"/>
                </a:lnTo>
                <a:lnTo>
                  <a:pt x="8962230" y="256778"/>
                </a:lnTo>
                <a:lnTo>
                  <a:pt x="8968977" y="257175"/>
                </a:lnTo>
                <a:lnTo>
                  <a:pt x="8975327" y="258366"/>
                </a:lnTo>
                <a:lnTo>
                  <a:pt x="8989218" y="261144"/>
                </a:lnTo>
                <a:lnTo>
                  <a:pt x="9003902" y="264716"/>
                </a:lnTo>
                <a:lnTo>
                  <a:pt x="9018587" y="268684"/>
                </a:lnTo>
                <a:lnTo>
                  <a:pt x="9046368" y="277019"/>
                </a:lnTo>
                <a:lnTo>
                  <a:pt x="9068593" y="282575"/>
                </a:lnTo>
                <a:lnTo>
                  <a:pt x="9090421" y="288925"/>
                </a:lnTo>
                <a:lnTo>
                  <a:pt x="9111852" y="294481"/>
                </a:lnTo>
                <a:lnTo>
                  <a:pt x="9122568" y="296863"/>
                </a:lnTo>
                <a:lnTo>
                  <a:pt x="9133283" y="298847"/>
                </a:lnTo>
                <a:lnTo>
                  <a:pt x="9144793" y="301228"/>
                </a:lnTo>
                <a:lnTo>
                  <a:pt x="9155508" y="302816"/>
                </a:lnTo>
                <a:lnTo>
                  <a:pt x="9167018" y="303609"/>
                </a:lnTo>
                <a:lnTo>
                  <a:pt x="9178924" y="304006"/>
                </a:lnTo>
                <a:lnTo>
                  <a:pt x="9190037" y="303609"/>
                </a:lnTo>
                <a:lnTo>
                  <a:pt x="9201943" y="303212"/>
                </a:lnTo>
                <a:lnTo>
                  <a:pt x="9214246" y="301625"/>
                </a:lnTo>
                <a:lnTo>
                  <a:pt x="9226549" y="298847"/>
                </a:lnTo>
                <a:lnTo>
                  <a:pt x="9230518" y="298450"/>
                </a:lnTo>
                <a:lnTo>
                  <a:pt x="9235677" y="298450"/>
                </a:lnTo>
                <a:lnTo>
                  <a:pt x="9240837" y="298847"/>
                </a:lnTo>
                <a:lnTo>
                  <a:pt x="9245996" y="300037"/>
                </a:lnTo>
                <a:lnTo>
                  <a:pt x="9257108" y="303212"/>
                </a:lnTo>
                <a:lnTo>
                  <a:pt x="9266237" y="307181"/>
                </a:lnTo>
                <a:lnTo>
                  <a:pt x="9290446" y="317103"/>
                </a:lnTo>
                <a:lnTo>
                  <a:pt x="9315449" y="326231"/>
                </a:lnTo>
                <a:lnTo>
                  <a:pt x="9340849" y="334566"/>
                </a:lnTo>
                <a:lnTo>
                  <a:pt x="9366646" y="341709"/>
                </a:lnTo>
                <a:lnTo>
                  <a:pt x="9392840" y="348059"/>
                </a:lnTo>
                <a:lnTo>
                  <a:pt x="9419430" y="353615"/>
                </a:lnTo>
                <a:lnTo>
                  <a:pt x="9446815" y="358775"/>
                </a:lnTo>
                <a:lnTo>
                  <a:pt x="9474199" y="362744"/>
                </a:lnTo>
                <a:lnTo>
                  <a:pt x="9553177" y="395684"/>
                </a:lnTo>
                <a:lnTo>
                  <a:pt x="9632949" y="428228"/>
                </a:lnTo>
                <a:lnTo>
                  <a:pt x="9644458" y="432990"/>
                </a:lnTo>
                <a:lnTo>
                  <a:pt x="9656365" y="436959"/>
                </a:lnTo>
                <a:lnTo>
                  <a:pt x="9668668" y="440928"/>
                </a:lnTo>
                <a:lnTo>
                  <a:pt x="9680971" y="444103"/>
                </a:lnTo>
                <a:lnTo>
                  <a:pt x="9693274" y="446087"/>
                </a:lnTo>
                <a:lnTo>
                  <a:pt x="9700021" y="446881"/>
                </a:lnTo>
                <a:lnTo>
                  <a:pt x="9706768" y="447278"/>
                </a:lnTo>
                <a:lnTo>
                  <a:pt x="9713515" y="447278"/>
                </a:lnTo>
                <a:lnTo>
                  <a:pt x="9719865" y="447278"/>
                </a:lnTo>
                <a:lnTo>
                  <a:pt x="9726611" y="446881"/>
                </a:lnTo>
                <a:lnTo>
                  <a:pt x="9733755" y="445690"/>
                </a:lnTo>
                <a:lnTo>
                  <a:pt x="9782174" y="443706"/>
                </a:lnTo>
                <a:lnTo>
                  <a:pt x="9788524" y="441722"/>
                </a:lnTo>
                <a:lnTo>
                  <a:pt x="9794477" y="440134"/>
                </a:lnTo>
                <a:lnTo>
                  <a:pt x="9800827" y="439737"/>
                </a:lnTo>
                <a:lnTo>
                  <a:pt x="9807177" y="440134"/>
                </a:lnTo>
                <a:lnTo>
                  <a:pt x="9813130" y="440531"/>
                </a:lnTo>
                <a:lnTo>
                  <a:pt x="9819480" y="442119"/>
                </a:lnTo>
                <a:lnTo>
                  <a:pt x="9825037" y="444103"/>
                </a:lnTo>
                <a:lnTo>
                  <a:pt x="9830593" y="446087"/>
                </a:lnTo>
                <a:lnTo>
                  <a:pt x="9982993" y="509587"/>
                </a:lnTo>
                <a:lnTo>
                  <a:pt x="10059193" y="541337"/>
                </a:lnTo>
                <a:lnTo>
                  <a:pt x="10134599" y="573881"/>
                </a:lnTo>
                <a:lnTo>
                  <a:pt x="10145711" y="578644"/>
                </a:lnTo>
                <a:lnTo>
                  <a:pt x="10156030" y="582215"/>
                </a:lnTo>
                <a:lnTo>
                  <a:pt x="10166349" y="585390"/>
                </a:lnTo>
                <a:lnTo>
                  <a:pt x="10176271" y="587772"/>
                </a:lnTo>
                <a:lnTo>
                  <a:pt x="10187383" y="589756"/>
                </a:lnTo>
                <a:lnTo>
                  <a:pt x="10198496" y="590947"/>
                </a:lnTo>
                <a:lnTo>
                  <a:pt x="10211593" y="590947"/>
                </a:lnTo>
                <a:lnTo>
                  <a:pt x="10225483" y="590947"/>
                </a:lnTo>
                <a:lnTo>
                  <a:pt x="10237787" y="590947"/>
                </a:lnTo>
                <a:lnTo>
                  <a:pt x="10250090" y="591344"/>
                </a:lnTo>
                <a:lnTo>
                  <a:pt x="10261202" y="593328"/>
                </a:lnTo>
                <a:lnTo>
                  <a:pt x="10272315" y="596503"/>
                </a:lnTo>
                <a:lnTo>
                  <a:pt x="10282633" y="600075"/>
                </a:lnTo>
                <a:lnTo>
                  <a:pt x="10291761" y="604440"/>
                </a:lnTo>
                <a:lnTo>
                  <a:pt x="10300890" y="609600"/>
                </a:lnTo>
                <a:lnTo>
                  <a:pt x="10309621" y="615156"/>
                </a:lnTo>
                <a:lnTo>
                  <a:pt x="10318352" y="620712"/>
                </a:lnTo>
                <a:lnTo>
                  <a:pt x="10326687" y="627459"/>
                </a:lnTo>
                <a:lnTo>
                  <a:pt x="10334624" y="634206"/>
                </a:lnTo>
                <a:lnTo>
                  <a:pt x="10341768" y="640953"/>
                </a:lnTo>
                <a:lnTo>
                  <a:pt x="10356452" y="654844"/>
                </a:lnTo>
                <a:lnTo>
                  <a:pt x="10371137" y="668734"/>
                </a:lnTo>
                <a:lnTo>
                  <a:pt x="10374708" y="672703"/>
                </a:lnTo>
                <a:lnTo>
                  <a:pt x="10377487" y="676672"/>
                </a:lnTo>
                <a:lnTo>
                  <a:pt x="10383837" y="685403"/>
                </a:lnTo>
                <a:lnTo>
                  <a:pt x="10387805" y="689769"/>
                </a:lnTo>
                <a:lnTo>
                  <a:pt x="10392171" y="693737"/>
                </a:lnTo>
                <a:lnTo>
                  <a:pt x="10395346" y="695325"/>
                </a:lnTo>
                <a:lnTo>
                  <a:pt x="10398124" y="696912"/>
                </a:lnTo>
                <a:lnTo>
                  <a:pt x="10401299" y="698103"/>
                </a:lnTo>
                <a:lnTo>
                  <a:pt x="10405268" y="699294"/>
                </a:lnTo>
                <a:lnTo>
                  <a:pt x="10425508" y="704453"/>
                </a:lnTo>
                <a:lnTo>
                  <a:pt x="10444558" y="711200"/>
                </a:lnTo>
                <a:lnTo>
                  <a:pt x="10463211" y="717947"/>
                </a:lnTo>
                <a:lnTo>
                  <a:pt x="10480674" y="725884"/>
                </a:lnTo>
                <a:lnTo>
                  <a:pt x="10496946" y="734615"/>
                </a:lnTo>
                <a:lnTo>
                  <a:pt x="10512821" y="743347"/>
                </a:lnTo>
                <a:lnTo>
                  <a:pt x="10527902" y="752475"/>
                </a:lnTo>
                <a:lnTo>
                  <a:pt x="10542190" y="762397"/>
                </a:lnTo>
                <a:lnTo>
                  <a:pt x="10556080" y="773112"/>
                </a:lnTo>
                <a:lnTo>
                  <a:pt x="10569971" y="783431"/>
                </a:lnTo>
                <a:lnTo>
                  <a:pt x="10583068" y="794544"/>
                </a:lnTo>
                <a:lnTo>
                  <a:pt x="10595768" y="806053"/>
                </a:lnTo>
                <a:lnTo>
                  <a:pt x="10608071" y="817165"/>
                </a:lnTo>
                <a:lnTo>
                  <a:pt x="10620374" y="829072"/>
                </a:lnTo>
                <a:lnTo>
                  <a:pt x="10644187" y="852884"/>
                </a:lnTo>
                <a:lnTo>
                  <a:pt x="10658474" y="860028"/>
                </a:lnTo>
                <a:lnTo>
                  <a:pt x="10673555" y="867172"/>
                </a:lnTo>
                <a:lnTo>
                  <a:pt x="10687843" y="873919"/>
                </a:lnTo>
                <a:lnTo>
                  <a:pt x="10702527" y="881856"/>
                </a:lnTo>
                <a:lnTo>
                  <a:pt x="10716418" y="889397"/>
                </a:lnTo>
                <a:lnTo>
                  <a:pt x="10722371" y="893365"/>
                </a:lnTo>
                <a:lnTo>
                  <a:pt x="10729118" y="897731"/>
                </a:lnTo>
                <a:lnTo>
                  <a:pt x="10734674" y="902097"/>
                </a:lnTo>
                <a:lnTo>
                  <a:pt x="10741024" y="906859"/>
                </a:lnTo>
                <a:lnTo>
                  <a:pt x="10746183" y="912019"/>
                </a:lnTo>
                <a:lnTo>
                  <a:pt x="10751343" y="917575"/>
                </a:lnTo>
                <a:lnTo>
                  <a:pt x="10777140" y="922734"/>
                </a:lnTo>
                <a:lnTo>
                  <a:pt x="10801746" y="927894"/>
                </a:lnTo>
                <a:lnTo>
                  <a:pt x="10814049" y="931069"/>
                </a:lnTo>
                <a:lnTo>
                  <a:pt x="10825955" y="934640"/>
                </a:lnTo>
                <a:lnTo>
                  <a:pt x="10837068" y="938212"/>
                </a:lnTo>
                <a:lnTo>
                  <a:pt x="10848577" y="942578"/>
                </a:lnTo>
                <a:lnTo>
                  <a:pt x="10858896" y="946944"/>
                </a:lnTo>
                <a:lnTo>
                  <a:pt x="10869215" y="952897"/>
                </a:lnTo>
                <a:lnTo>
                  <a:pt x="10878343" y="958453"/>
                </a:lnTo>
                <a:lnTo>
                  <a:pt x="10887471" y="964406"/>
                </a:lnTo>
                <a:lnTo>
                  <a:pt x="10895408" y="971947"/>
                </a:lnTo>
                <a:lnTo>
                  <a:pt x="10902949" y="979884"/>
                </a:lnTo>
                <a:lnTo>
                  <a:pt x="10909299" y="988615"/>
                </a:lnTo>
                <a:lnTo>
                  <a:pt x="10912474" y="993378"/>
                </a:lnTo>
                <a:lnTo>
                  <a:pt x="10914855" y="998140"/>
                </a:lnTo>
                <a:lnTo>
                  <a:pt x="10917237" y="1001712"/>
                </a:lnTo>
                <a:lnTo>
                  <a:pt x="10920015" y="1004887"/>
                </a:lnTo>
                <a:lnTo>
                  <a:pt x="10923190" y="1006078"/>
                </a:lnTo>
                <a:lnTo>
                  <a:pt x="10926761" y="1007665"/>
                </a:lnTo>
                <a:lnTo>
                  <a:pt x="10930730" y="1008459"/>
                </a:lnTo>
                <a:lnTo>
                  <a:pt x="10935493" y="1008856"/>
                </a:lnTo>
                <a:lnTo>
                  <a:pt x="10947399" y="1008856"/>
                </a:lnTo>
                <a:lnTo>
                  <a:pt x="10956130" y="1008856"/>
                </a:lnTo>
                <a:lnTo>
                  <a:pt x="10964068" y="1009253"/>
                </a:lnTo>
                <a:lnTo>
                  <a:pt x="10972402" y="1010047"/>
                </a:lnTo>
                <a:lnTo>
                  <a:pt x="10979546" y="1011237"/>
                </a:lnTo>
                <a:lnTo>
                  <a:pt x="10986293" y="1013619"/>
                </a:lnTo>
                <a:lnTo>
                  <a:pt x="10992643" y="1016000"/>
                </a:lnTo>
                <a:lnTo>
                  <a:pt x="10998199" y="1018778"/>
                </a:lnTo>
                <a:lnTo>
                  <a:pt x="11003358" y="1021556"/>
                </a:lnTo>
                <a:lnTo>
                  <a:pt x="11008121" y="1025128"/>
                </a:lnTo>
                <a:lnTo>
                  <a:pt x="11012090" y="1029494"/>
                </a:lnTo>
                <a:lnTo>
                  <a:pt x="11015661" y="1033859"/>
                </a:lnTo>
                <a:lnTo>
                  <a:pt x="11018837" y="1038622"/>
                </a:lnTo>
                <a:lnTo>
                  <a:pt x="11021218" y="1044178"/>
                </a:lnTo>
                <a:lnTo>
                  <a:pt x="11022805" y="1049337"/>
                </a:lnTo>
                <a:lnTo>
                  <a:pt x="11024393" y="1055687"/>
                </a:lnTo>
                <a:lnTo>
                  <a:pt x="11025583" y="1061640"/>
                </a:lnTo>
                <a:lnTo>
                  <a:pt x="11045427" y="1072753"/>
                </a:lnTo>
                <a:lnTo>
                  <a:pt x="11066065" y="1083469"/>
                </a:lnTo>
                <a:lnTo>
                  <a:pt x="11086702" y="1093787"/>
                </a:lnTo>
                <a:lnTo>
                  <a:pt x="11106943" y="1104900"/>
                </a:lnTo>
                <a:lnTo>
                  <a:pt x="11116071" y="1110853"/>
                </a:lnTo>
                <a:lnTo>
                  <a:pt x="11125993" y="1116409"/>
                </a:lnTo>
                <a:lnTo>
                  <a:pt x="11134724" y="1123156"/>
                </a:lnTo>
                <a:lnTo>
                  <a:pt x="11143455" y="1129109"/>
                </a:lnTo>
                <a:lnTo>
                  <a:pt x="11151393" y="1136650"/>
                </a:lnTo>
                <a:lnTo>
                  <a:pt x="11159330" y="1143794"/>
                </a:lnTo>
                <a:lnTo>
                  <a:pt x="11166474" y="1151334"/>
                </a:lnTo>
                <a:lnTo>
                  <a:pt x="11172824" y="1159272"/>
                </a:lnTo>
                <a:lnTo>
                  <a:pt x="11177190" y="1162844"/>
                </a:lnTo>
                <a:lnTo>
                  <a:pt x="11181555" y="1166415"/>
                </a:lnTo>
                <a:lnTo>
                  <a:pt x="11185127" y="1170384"/>
                </a:lnTo>
                <a:lnTo>
                  <a:pt x="11187905" y="1174750"/>
                </a:lnTo>
                <a:lnTo>
                  <a:pt x="11194652" y="1182687"/>
                </a:lnTo>
                <a:lnTo>
                  <a:pt x="11201399" y="1191022"/>
                </a:lnTo>
                <a:lnTo>
                  <a:pt x="11205765" y="1194594"/>
                </a:lnTo>
                <a:lnTo>
                  <a:pt x="11209733" y="1198165"/>
                </a:lnTo>
                <a:lnTo>
                  <a:pt x="11214496" y="1201340"/>
                </a:lnTo>
                <a:lnTo>
                  <a:pt x="11220052" y="1203722"/>
                </a:lnTo>
                <a:lnTo>
                  <a:pt x="11225608" y="1206103"/>
                </a:lnTo>
                <a:lnTo>
                  <a:pt x="11232752" y="1207690"/>
                </a:lnTo>
                <a:lnTo>
                  <a:pt x="11240690" y="1208087"/>
                </a:lnTo>
                <a:lnTo>
                  <a:pt x="11249421" y="1208087"/>
                </a:lnTo>
                <a:lnTo>
                  <a:pt x="11261724" y="1208087"/>
                </a:lnTo>
                <a:lnTo>
                  <a:pt x="11273630" y="1209675"/>
                </a:lnTo>
                <a:lnTo>
                  <a:pt x="11284743" y="1211262"/>
                </a:lnTo>
                <a:lnTo>
                  <a:pt x="11295458" y="1213644"/>
                </a:lnTo>
                <a:lnTo>
                  <a:pt x="11305777" y="1216819"/>
                </a:lnTo>
                <a:lnTo>
                  <a:pt x="11315699" y="1220390"/>
                </a:lnTo>
                <a:lnTo>
                  <a:pt x="11324827" y="1224359"/>
                </a:lnTo>
                <a:lnTo>
                  <a:pt x="11333558" y="1228725"/>
                </a:lnTo>
                <a:lnTo>
                  <a:pt x="11342290" y="1233884"/>
                </a:lnTo>
                <a:lnTo>
                  <a:pt x="11350624" y="1239044"/>
                </a:lnTo>
                <a:lnTo>
                  <a:pt x="11358561" y="1244600"/>
                </a:lnTo>
                <a:lnTo>
                  <a:pt x="11366102" y="1249760"/>
                </a:lnTo>
                <a:lnTo>
                  <a:pt x="11379993" y="1261666"/>
                </a:lnTo>
                <a:lnTo>
                  <a:pt x="11393487" y="1272778"/>
                </a:lnTo>
                <a:lnTo>
                  <a:pt x="11408171" y="1285081"/>
                </a:lnTo>
                <a:lnTo>
                  <a:pt x="11423649" y="1297385"/>
                </a:lnTo>
                <a:lnTo>
                  <a:pt x="11439524" y="1309291"/>
                </a:lnTo>
                <a:lnTo>
                  <a:pt x="11456193" y="1320800"/>
                </a:lnTo>
                <a:lnTo>
                  <a:pt x="11489133" y="1343422"/>
                </a:lnTo>
                <a:lnTo>
                  <a:pt x="11523265" y="1366044"/>
                </a:lnTo>
                <a:lnTo>
                  <a:pt x="11556602" y="1388269"/>
                </a:lnTo>
                <a:lnTo>
                  <a:pt x="11572874" y="1399381"/>
                </a:lnTo>
                <a:lnTo>
                  <a:pt x="11589543" y="1411288"/>
                </a:lnTo>
                <a:lnTo>
                  <a:pt x="11605021" y="1423194"/>
                </a:lnTo>
                <a:lnTo>
                  <a:pt x="11620499" y="1435497"/>
                </a:lnTo>
                <a:lnTo>
                  <a:pt x="11634787" y="1447800"/>
                </a:lnTo>
                <a:lnTo>
                  <a:pt x="11648677" y="1461294"/>
                </a:lnTo>
                <a:lnTo>
                  <a:pt x="11664949" y="1470025"/>
                </a:lnTo>
                <a:lnTo>
                  <a:pt x="11678443" y="1475581"/>
                </a:lnTo>
                <a:lnTo>
                  <a:pt x="11692333" y="1481138"/>
                </a:lnTo>
                <a:lnTo>
                  <a:pt x="11720511" y="1491456"/>
                </a:lnTo>
                <a:lnTo>
                  <a:pt x="11749087" y="1501775"/>
                </a:lnTo>
                <a:lnTo>
                  <a:pt x="11762183" y="1507728"/>
                </a:lnTo>
                <a:lnTo>
                  <a:pt x="11775677" y="1513681"/>
                </a:lnTo>
                <a:lnTo>
                  <a:pt x="11787980" y="1520031"/>
                </a:lnTo>
                <a:lnTo>
                  <a:pt x="11799887" y="1527175"/>
                </a:lnTo>
                <a:lnTo>
                  <a:pt x="11805443" y="1531144"/>
                </a:lnTo>
                <a:lnTo>
                  <a:pt x="11810602" y="1534716"/>
                </a:lnTo>
                <a:lnTo>
                  <a:pt x="11815365" y="1539478"/>
                </a:lnTo>
                <a:lnTo>
                  <a:pt x="11820127" y="1543447"/>
                </a:lnTo>
                <a:lnTo>
                  <a:pt x="11824493" y="1548210"/>
                </a:lnTo>
                <a:lnTo>
                  <a:pt x="11828858" y="1553369"/>
                </a:lnTo>
                <a:lnTo>
                  <a:pt x="11832430" y="1558528"/>
                </a:lnTo>
                <a:lnTo>
                  <a:pt x="11835605" y="1564085"/>
                </a:lnTo>
                <a:lnTo>
                  <a:pt x="11837987" y="1570038"/>
                </a:lnTo>
                <a:lnTo>
                  <a:pt x="11840368" y="1575991"/>
                </a:lnTo>
                <a:lnTo>
                  <a:pt x="11842749" y="1582341"/>
                </a:lnTo>
                <a:lnTo>
                  <a:pt x="11843543" y="1589485"/>
                </a:lnTo>
                <a:lnTo>
                  <a:pt x="11890374" y="1631156"/>
                </a:lnTo>
                <a:lnTo>
                  <a:pt x="11895137" y="1635919"/>
                </a:lnTo>
                <a:lnTo>
                  <a:pt x="11898311" y="1641078"/>
                </a:lnTo>
                <a:lnTo>
                  <a:pt x="11900296" y="1645841"/>
                </a:lnTo>
                <a:lnTo>
                  <a:pt x="11901090" y="1651000"/>
                </a:lnTo>
                <a:lnTo>
                  <a:pt x="11901883" y="1656953"/>
                </a:lnTo>
                <a:lnTo>
                  <a:pt x="11901090" y="1662113"/>
                </a:lnTo>
                <a:lnTo>
                  <a:pt x="11900296" y="1667669"/>
                </a:lnTo>
                <a:lnTo>
                  <a:pt x="11898708" y="1672828"/>
                </a:lnTo>
                <a:lnTo>
                  <a:pt x="11899899" y="1676400"/>
                </a:lnTo>
                <a:lnTo>
                  <a:pt x="11900296" y="1679575"/>
                </a:lnTo>
                <a:lnTo>
                  <a:pt x="11899899" y="1686322"/>
                </a:lnTo>
                <a:lnTo>
                  <a:pt x="11897518" y="1699022"/>
                </a:lnTo>
                <a:lnTo>
                  <a:pt x="11897121" y="1705769"/>
                </a:lnTo>
                <a:lnTo>
                  <a:pt x="11897121" y="1708944"/>
                </a:lnTo>
                <a:lnTo>
                  <a:pt x="11897518" y="1712516"/>
                </a:lnTo>
                <a:lnTo>
                  <a:pt x="11898708" y="1715691"/>
                </a:lnTo>
                <a:lnTo>
                  <a:pt x="11900296" y="1719263"/>
                </a:lnTo>
                <a:lnTo>
                  <a:pt x="11902677" y="1722041"/>
                </a:lnTo>
                <a:lnTo>
                  <a:pt x="11905455" y="1725216"/>
                </a:lnTo>
                <a:lnTo>
                  <a:pt x="11910218" y="1729978"/>
                </a:lnTo>
                <a:lnTo>
                  <a:pt x="11913790" y="1734741"/>
                </a:lnTo>
                <a:lnTo>
                  <a:pt x="11916171" y="1739106"/>
                </a:lnTo>
                <a:lnTo>
                  <a:pt x="11918155" y="1743472"/>
                </a:lnTo>
                <a:lnTo>
                  <a:pt x="11919346" y="1747441"/>
                </a:lnTo>
                <a:lnTo>
                  <a:pt x="11919346" y="1751410"/>
                </a:lnTo>
                <a:lnTo>
                  <a:pt x="11918949" y="1755775"/>
                </a:lnTo>
                <a:lnTo>
                  <a:pt x="11917758" y="1759744"/>
                </a:lnTo>
                <a:lnTo>
                  <a:pt x="11915774" y="1763316"/>
                </a:lnTo>
                <a:lnTo>
                  <a:pt x="11912599" y="1766888"/>
                </a:lnTo>
                <a:lnTo>
                  <a:pt x="11909424" y="1770460"/>
                </a:lnTo>
                <a:lnTo>
                  <a:pt x="11905455" y="1773635"/>
                </a:lnTo>
                <a:lnTo>
                  <a:pt x="11900693" y="1776810"/>
                </a:lnTo>
                <a:lnTo>
                  <a:pt x="11895533" y="1779985"/>
                </a:lnTo>
                <a:lnTo>
                  <a:pt x="11889977" y="1782763"/>
                </a:lnTo>
                <a:lnTo>
                  <a:pt x="11883627" y="1785541"/>
                </a:lnTo>
                <a:lnTo>
                  <a:pt x="11877277" y="1787922"/>
                </a:lnTo>
                <a:lnTo>
                  <a:pt x="11871324" y="1791097"/>
                </a:lnTo>
                <a:lnTo>
                  <a:pt x="11866165" y="1794272"/>
                </a:lnTo>
                <a:lnTo>
                  <a:pt x="11861005" y="1797447"/>
                </a:lnTo>
                <a:lnTo>
                  <a:pt x="11857037" y="1801019"/>
                </a:lnTo>
                <a:lnTo>
                  <a:pt x="11853465" y="1804591"/>
                </a:lnTo>
                <a:lnTo>
                  <a:pt x="11850290" y="1808163"/>
                </a:lnTo>
                <a:lnTo>
                  <a:pt x="11848305" y="1811735"/>
                </a:lnTo>
                <a:lnTo>
                  <a:pt x="11846321" y="1815703"/>
                </a:lnTo>
                <a:lnTo>
                  <a:pt x="11845130" y="1820069"/>
                </a:lnTo>
                <a:lnTo>
                  <a:pt x="11844337" y="1824038"/>
                </a:lnTo>
                <a:lnTo>
                  <a:pt x="11844337" y="1828403"/>
                </a:lnTo>
                <a:lnTo>
                  <a:pt x="11844733" y="1832769"/>
                </a:lnTo>
                <a:lnTo>
                  <a:pt x="11845130" y="1837135"/>
                </a:lnTo>
                <a:lnTo>
                  <a:pt x="11846718" y="1841500"/>
                </a:lnTo>
                <a:lnTo>
                  <a:pt x="11848702" y="1845866"/>
                </a:lnTo>
                <a:lnTo>
                  <a:pt x="11851480" y="1850231"/>
                </a:lnTo>
                <a:lnTo>
                  <a:pt x="11854258" y="1854597"/>
                </a:lnTo>
                <a:lnTo>
                  <a:pt x="11857433" y="1858169"/>
                </a:lnTo>
                <a:lnTo>
                  <a:pt x="11861005" y="1862138"/>
                </a:lnTo>
                <a:lnTo>
                  <a:pt x="11864577" y="1865710"/>
                </a:lnTo>
                <a:lnTo>
                  <a:pt x="11868943" y="1869281"/>
                </a:lnTo>
                <a:lnTo>
                  <a:pt x="11873308" y="1872456"/>
                </a:lnTo>
                <a:lnTo>
                  <a:pt x="11878071" y="1875631"/>
                </a:lnTo>
                <a:lnTo>
                  <a:pt x="11883230" y="1878806"/>
                </a:lnTo>
                <a:lnTo>
                  <a:pt x="11888390" y="1880791"/>
                </a:lnTo>
                <a:lnTo>
                  <a:pt x="11893946" y="1883172"/>
                </a:lnTo>
                <a:lnTo>
                  <a:pt x="11900296" y="1884760"/>
                </a:lnTo>
                <a:lnTo>
                  <a:pt x="11905852" y="1886347"/>
                </a:lnTo>
                <a:lnTo>
                  <a:pt x="11912599" y="1887538"/>
                </a:lnTo>
                <a:lnTo>
                  <a:pt x="11918949" y="1887935"/>
                </a:lnTo>
                <a:lnTo>
                  <a:pt x="11926093" y="1887935"/>
                </a:lnTo>
                <a:lnTo>
                  <a:pt x="11938793" y="1887935"/>
                </a:lnTo>
                <a:lnTo>
                  <a:pt x="11951096" y="1887935"/>
                </a:lnTo>
                <a:lnTo>
                  <a:pt x="11963002" y="1889125"/>
                </a:lnTo>
                <a:lnTo>
                  <a:pt x="11974908" y="1889919"/>
                </a:lnTo>
                <a:lnTo>
                  <a:pt x="11986021" y="1891506"/>
                </a:lnTo>
                <a:lnTo>
                  <a:pt x="11997133" y="1893094"/>
                </a:lnTo>
                <a:lnTo>
                  <a:pt x="12007452" y="1895078"/>
                </a:lnTo>
                <a:lnTo>
                  <a:pt x="12017374" y="1897856"/>
                </a:lnTo>
                <a:lnTo>
                  <a:pt x="12027296" y="1900238"/>
                </a:lnTo>
                <a:lnTo>
                  <a:pt x="12036424" y="1903413"/>
                </a:lnTo>
                <a:lnTo>
                  <a:pt x="12045949" y="1906985"/>
                </a:lnTo>
                <a:lnTo>
                  <a:pt x="12054680" y="1910556"/>
                </a:lnTo>
                <a:lnTo>
                  <a:pt x="12063411" y="1914128"/>
                </a:lnTo>
                <a:lnTo>
                  <a:pt x="12071746" y="1918494"/>
                </a:lnTo>
                <a:lnTo>
                  <a:pt x="12079683" y="1922860"/>
                </a:lnTo>
                <a:lnTo>
                  <a:pt x="12087621" y="1927622"/>
                </a:lnTo>
                <a:lnTo>
                  <a:pt x="12094765" y="1932385"/>
                </a:lnTo>
                <a:lnTo>
                  <a:pt x="12101908" y="1937544"/>
                </a:lnTo>
                <a:lnTo>
                  <a:pt x="12115799" y="1948260"/>
                </a:lnTo>
                <a:lnTo>
                  <a:pt x="12129293" y="1960166"/>
                </a:lnTo>
                <a:lnTo>
                  <a:pt x="12141596" y="1971675"/>
                </a:lnTo>
                <a:lnTo>
                  <a:pt x="12153502" y="1984772"/>
                </a:lnTo>
                <a:lnTo>
                  <a:pt x="12164615" y="1997472"/>
                </a:lnTo>
                <a:lnTo>
                  <a:pt x="12175727" y="2010966"/>
                </a:lnTo>
                <a:lnTo>
                  <a:pt x="12186443" y="2024856"/>
                </a:lnTo>
                <a:lnTo>
                  <a:pt x="12188824" y="2028825"/>
                </a:lnTo>
                <a:lnTo>
                  <a:pt x="12190411" y="2033588"/>
                </a:lnTo>
                <a:lnTo>
                  <a:pt x="12191602" y="2038747"/>
                </a:lnTo>
                <a:lnTo>
                  <a:pt x="12191999" y="2045097"/>
                </a:lnTo>
                <a:lnTo>
                  <a:pt x="12191999" y="2051050"/>
                </a:lnTo>
                <a:lnTo>
                  <a:pt x="12191602" y="2057797"/>
                </a:lnTo>
                <a:lnTo>
                  <a:pt x="12190015" y="2064544"/>
                </a:lnTo>
                <a:lnTo>
                  <a:pt x="12188427" y="2072085"/>
                </a:lnTo>
                <a:lnTo>
                  <a:pt x="12185649" y="2079228"/>
                </a:lnTo>
                <a:lnTo>
                  <a:pt x="12183268" y="2087563"/>
                </a:lnTo>
                <a:lnTo>
                  <a:pt x="12179696" y="2095500"/>
                </a:lnTo>
                <a:lnTo>
                  <a:pt x="12176124" y="2103438"/>
                </a:lnTo>
                <a:lnTo>
                  <a:pt x="12171758" y="2111772"/>
                </a:lnTo>
                <a:lnTo>
                  <a:pt x="12167790" y="2120106"/>
                </a:lnTo>
                <a:lnTo>
                  <a:pt x="12157868" y="2136378"/>
                </a:lnTo>
                <a:lnTo>
                  <a:pt x="12152311" y="2144713"/>
                </a:lnTo>
                <a:lnTo>
                  <a:pt x="12146755" y="2153047"/>
                </a:lnTo>
                <a:lnTo>
                  <a:pt x="12140405" y="2160588"/>
                </a:lnTo>
                <a:lnTo>
                  <a:pt x="12134452" y="2168128"/>
                </a:lnTo>
                <a:lnTo>
                  <a:pt x="12128102" y="2175272"/>
                </a:lnTo>
                <a:lnTo>
                  <a:pt x="12122149" y="2182416"/>
                </a:lnTo>
                <a:lnTo>
                  <a:pt x="12115402" y="2188369"/>
                </a:lnTo>
                <a:lnTo>
                  <a:pt x="12108655" y="2194719"/>
                </a:lnTo>
                <a:lnTo>
                  <a:pt x="12101511" y="2200275"/>
                </a:lnTo>
                <a:lnTo>
                  <a:pt x="12094765" y="2205038"/>
                </a:lnTo>
                <a:lnTo>
                  <a:pt x="12087621" y="2209800"/>
                </a:lnTo>
                <a:lnTo>
                  <a:pt x="12080874" y="2213372"/>
                </a:lnTo>
                <a:lnTo>
                  <a:pt x="12074127" y="2216944"/>
                </a:lnTo>
                <a:lnTo>
                  <a:pt x="12066983" y="2218928"/>
                </a:lnTo>
                <a:lnTo>
                  <a:pt x="12060237" y="2220516"/>
                </a:lnTo>
                <a:lnTo>
                  <a:pt x="12053490" y="2221310"/>
                </a:lnTo>
                <a:lnTo>
                  <a:pt x="12043171" y="2222500"/>
                </a:lnTo>
                <a:lnTo>
                  <a:pt x="12033646" y="2223691"/>
                </a:lnTo>
                <a:lnTo>
                  <a:pt x="12024121" y="2224881"/>
                </a:lnTo>
                <a:lnTo>
                  <a:pt x="12015390" y="2227263"/>
                </a:lnTo>
                <a:lnTo>
                  <a:pt x="12007452" y="2229247"/>
                </a:lnTo>
                <a:lnTo>
                  <a:pt x="11999118" y="2231628"/>
                </a:lnTo>
                <a:lnTo>
                  <a:pt x="11991974" y="2234803"/>
                </a:lnTo>
                <a:lnTo>
                  <a:pt x="11984433" y="2237978"/>
                </a:lnTo>
                <a:lnTo>
                  <a:pt x="11978083" y="2241153"/>
                </a:lnTo>
                <a:lnTo>
                  <a:pt x="11971337" y="2244725"/>
                </a:lnTo>
                <a:lnTo>
                  <a:pt x="11959430" y="2252266"/>
                </a:lnTo>
                <a:lnTo>
                  <a:pt x="11948715" y="2260997"/>
                </a:lnTo>
                <a:lnTo>
                  <a:pt x="11937999" y="2269728"/>
                </a:lnTo>
                <a:lnTo>
                  <a:pt x="11928077" y="2278460"/>
                </a:lnTo>
                <a:lnTo>
                  <a:pt x="11918155" y="2287985"/>
                </a:lnTo>
                <a:lnTo>
                  <a:pt x="11909027" y="2297113"/>
                </a:lnTo>
                <a:lnTo>
                  <a:pt x="11899105" y="2305844"/>
                </a:lnTo>
                <a:lnTo>
                  <a:pt x="11888787" y="2314575"/>
                </a:lnTo>
                <a:lnTo>
                  <a:pt x="11877674" y="2322513"/>
                </a:lnTo>
                <a:lnTo>
                  <a:pt x="11872118" y="2326085"/>
                </a:lnTo>
                <a:lnTo>
                  <a:pt x="11865768" y="2329656"/>
                </a:lnTo>
                <a:lnTo>
                  <a:pt x="11859418" y="2332831"/>
                </a:lnTo>
                <a:lnTo>
                  <a:pt x="11853068" y="2335610"/>
                </a:lnTo>
                <a:lnTo>
                  <a:pt x="11839574" y="2341960"/>
                </a:lnTo>
                <a:lnTo>
                  <a:pt x="11827668" y="2347913"/>
                </a:lnTo>
                <a:lnTo>
                  <a:pt x="11816555" y="2355453"/>
                </a:lnTo>
                <a:lnTo>
                  <a:pt x="11806237" y="2362597"/>
                </a:lnTo>
                <a:lnTo>
                  <a:pt x="11796315" y="2369741"/>
                </a:lnTo>
                <a:lnTo>
                  <a:pt x="11787187" y="2377281"/>
                </a:lnTo>
                <a:lnTo>
                  <a:pt x="11778852" y="2385616"/>
                </a:lnTo>
                <a:lnTo>
                  <a:pt x="11770518" y="2393950"/>
                </a:lnTo>
                <a:lnTo>
                  <a:pt x="11755833" y="2410222"/>
                </a:lnTo>
                <a:lnTo>
                  <a:pt x="11740752" y="2427288"/>
                </a:lnTo>
                <a:lnTo>
                  <a:pt x="11725274" y="2443956"/>
                </a:lnTo>
                <a:lnTo>
                  <a:pt x="11716940" y="2451894"/>
                </a:lnTo>
                <a:lnTo>
                  <a:pt x="11708208" y="2460228"/>
                </a:lnTo>
                <a:lnTo>
                  <a:pt x="11695905" y="2470547"/>
                </a:lnTo>
                <a:lnTo>
                  <a:pt x="11683602" y="2481263"/>
                </a:lnTo>
                <a:lnTo>
                  <a:pt x="11657408" y="2501900"/>
                </a:lnTo>
                <a:lnTo>
                  <a:pt x="11630421" y="2522141"/>
                </a:lnTo>
                <a:lnTo>
                  <a:pt x="11603433" y="2541588"/>
                </a:lnTo>
                <a:lnTo>
                  <a:pt x="11574858" y="2560638"/>
                </a:lnTo>
                <a:lnTo>
                  <a:pt x="11546283" y="2579291"/>
                </a:lnTo>
                <a:lnTo>
                  <a:pt x="11516915" y="2597150"/>
                </a:lnTo>
                <a:lnTo>
                  <a:pt x="11487149" y="2615406"/>
                </a:lnTo>
                <a:lnTo>
                  <a:pt x="11426824" y="2650728"/>
                </a:lnTo>
                <a:lnTo>
                  <a:pt x="11366499" y="2686447"/>
                </a:lnTo>
                <a:lnTo>
                  <a:pt x="11306571" y="2722166"/>
                </a:lnTo>
                <a:lnTo>
                  <a:pt x="11277202" y="2740422"/>
                </a:lnTo>
                <a:lnTo>
                  <a:pt x="11248230" y="2758678"/>
                </a:lnTo>
                <a:lnTo>
                  <a:pt x="11228387" y="2771775"/>
                </a:lnTo>
                <a:lnTo>
                  <a:pt x="11207749" y="2784475"/>
                </a:lnTo>
                <a:lnTo>
                  <a:pt x="11186715" y="2797572"/>
                </a:lnTo>
                <a:lnTo>
                  <a:pt x="11164490" y="2809875"/>
                </a:lnTo>
                <a:lnTo>
                  <a:pt x="11141074" y="2822178"/>
                </a:lnTo>
                <a:lnTo>
                  <a:pt x="11129565" y="2827735"/>
                </a:lnTo>
                <a:lnTo>
                  <a:pt x="11117658" y="2832894"/>
                </a:lnTo>
                <a:lnTo>
                  <a:pt x="11105355" y="2838053"/>
                </a:lnTo>
                <a:lnTo>
                  <a:pt x="11093052" y="2843213"/>
                </a:lnTo>
                <a:lnTo>
                  <a:pt x="11079955" y="2847975"/>
                </a:lnTo>
                <a:lnTo>
                  <a:pt x="11067255" y="2851944"/>
                </a:lnTo>
                <a:lnTo>
                  <a:pt x="11057333" y="2855516"/>
                </a:lnTo>
                <a:lnTo>
                  <a:pt x="11047808" y="2859088"/>
                </a:lnTo>
                <a:lnTo>
                  <a:pt x="11038283" y="2861866"/>
                </a:lnTo>
                <a:lnTo>
                  <a:pt x="11028758" y="2864247"/>
                </a:lnTo>
                <a:lnTo>
                  <a:pt x="11018837" y="2865835"/>
                </a:lnTo>
                <a:lnTo>
                  <a:pt x="11008915" y="2867422"/>
                </a:lnTo>
                <a:lnTo>
                  <a:pt x="10999390" y="2869010"/>
                </a:lnTo>
                <a:lnTo>
                  <a:pt x="10989468" y="2869803"/>
                </a:lnTo>
                <a:lnTo>
                  <a:pt x="10970021" y="2870597"/>
                </a:lnTo>
                <a:lnTo>
                  <a:pt x="10950177" y="2870597"/>
                </a:lnTo>
                <a:lnTo>
                  <a:pt x="10930333" y="2869406"/>
                </a:lnTo>
                <a:lnTo>
                  <a:pt x="10910887" y="2868613"/>
                </a:lnTo>
                <a:lnTo>
                  <a:pt x="10871199" y="2865041"/>
                </a:lnTo>
                <a:lnTo>
                  <a:pt x="10850958" y="2862660"/>
                </a:lnTo>
                <a:lnTo>
                  <a:pt x="10831511" y="2861072"/>
                </a:lnTo>
                <a:lnTo>
                  <a:pt x="10812065" y="2860278"/>
                </a:lnTo>
                <a:lnTo>
                  <a:pt x="10791824" y="2859881"/>
                </a:lnTo>
                <a:lnTo>
                  <a:pt x="10772377" y="2860278"/>
                </a:lnTo>
                <a:lnTo>
                  <a:pt x="10762455" y="2861072"/>
                </a:lnTo>
                <a:lnTo>
                  <a:pt x="10752930" y="2862263"/>
                </a:lnTo>
                <a:lnTo>
                  <a:pt x="10758090" y="2874169"/>
                </a:lnTo>
                <a:lnTo>
                  <a:pt x="10763249" y="2886472"/>
                </a:lnTo>
                <a:lnTo>
                  <a:pt x="10765233" y="2892028"/>
                </a:lnTo>
                <a:lnTo>
                  <a:pt x="10766027" y="2897981"/>
                </a:lnTo>
                <a:lnTo>
                  <a:pt x="10766821" y="2902744"/>
                </a:lnTo>
                <a:lnTo>
                  <a:pt x="10766027" y="2907903"/>
                </a:lnTo>
                <a:lnTo>
                  <a:pt x="10765630" y="2910285"/>
                </a:lnTo>
                <a:lnTo>
                  <a:pt x="10764440" y="2912666"/>
                </a:lnTo>
                <a:lnTo>
                  <a:pt x="10763646" y="2914650"/>
                </a:lnTo>
                <a:lnTo>
                  <a:pt x="10761661" y="2916238"/>
                </a:lnTo>
                <a:lnTo>
                  <a:pt x="10759280" y="2918222"/>
                </a:lnTo>
                <a:lnTo>
                  <a:pt x="10756899" y="2919810"/>
                </a:lnTo>
                <a:lnTo>
                  <a:pt x="10754121" y="2921397"/>
                </a:lnTo>
                <a:lnTo>
                  <a:pt x="10750549" y="2922985"/>
                </a:lnTo>
                <a:lnTo>
                  <a:pt x="10742611" y="2924969"/>
                </a:lnTo>
                <a:lnTo>
                  <a:pt x="10732293" y="2926556"/>
                </a:lnTo>
                <a:lnTo>
                  <a:pt x="10719990" y="2926953"/>
                </a:lnTo>
                <a:lnTo>
                  <a:pt x="10704908" y="2926556"/>
                </a:lnTo>
                <a:lnTo>
                  <a:pt x="10703718" y="2927747"/>
                </a:lnTo>
                <a:lnTo>
                  <a:pt x="10703321" y="2930128"/>
                </a:lnTo>
                <a:lnTo>
                  <a:pt x="10701337" y="2938463"/>
                </a:lnTo>
                <a:lnTo>
                  <a:pt x="10696574" y="2957910"/>
                </a:lnTo>
                <a:lnTo>
                  <a:pt x="10694193" y="2962275"/>
                </a:lnTo>
                <a:lnTo>
                  <a:pt x="10692605" y="2966244"/>
                </a:lnTo>
                <a:lnTo>
                  <a:pt x="10691415" y="2971006"/>
                </a:lnTo>
                <a:lnTo>
                  <a:pt x="10691018" y="2974975"/>
                </a:lnTo>
                <a:lnTo>
                  <a:pt x="10691415" y="2979738"/>
                </a:lnTo>
                <a:lnTo>
                  <a:pt x="10692208" y="2983706"/>
                </a:lnTo>
                <a:lnTo>
                  <a:pt x="10693002" y="2992835"/>
                </a:lnTo>
                <a:lnTo>
                  <a:pt x="10693796" y="2997200"/>
                </a:lnTo>
                <a:lnTo>
                  <a:pt x="10694193" y="3001963"/>
                </a:lnTo>
                <a:lnTo>
                  <a:pt x="10693796" y="3005931"/>
                </a:lnTo>
                <a:lnTo>
                  <a:pt x="10692605" y="3009900"/>
                </a:lnTo>
                <a:lnTo>
                  <a:pt x="10690621" y="3014266"/>
                </a:lnTo>
                <a:lnTo>
                  <a:pt x="10687843" y="3018235"/>
                </a:lnTo>
                <a:lnTo>
                  <a:pt x="10684271" y="3022203"/>
                </a:lnTo>
                <a:lnTo>
                  <a:pt x="10679111" y="3025775"/>
                </a:lnTo>
                <a:lnTo>
                  <a:pt x="10672365" y="3030538"/>
                </a:lnTo>
                <a:lnTo>
                  <a:pt x="10665221" y="3034110"/>
                </a:lnTo>
                <a:lnTo>
                  <a:pt x="10650537" y="3042047"/>
                </a:lnTo>
                <a:lnTo>
                  <a:pt x="10642996" y="3046016"/>
                </a:lnTo>
                <a:lnTo>
                  <a:pt x="10637043" y="3050778"/>
                </a:lnTo>
                <a:lnTo>
                  <a:pt x="10634265" y="3053160"/>
                </a:lnTo>
                <a:lnTo>
                  <a:pt x="10631883" y="3056335"/>
                </a:lnTo>
                <a:lnTo>
                  <a:pt x="10629899" y="3059510"/>
                </a:lnTo>
                <a:lnTo>
                  <a:pt x="10628311" y="3062685"/>
                </a:lnTo>
                <a:lnTo>
                  <a:pt x="10622755" y="3071813"/>
                </a:lnTo>
                <a:lnTo>
                  <a:pt x="10616008" y="3080544"/>
                </a:lnTo>
                <a:lnTo>
                  <a:pt x="10609261" y="3088085"/>
                </a:lnTo>
                <a:lnTo>
                  <a:pt x="10601324" y="3095625"/>
                </a:lnTo>
                <a:lnTo>
                  <a:pt x="10593387" y="3101975"/>
                </a:lnTo>
                <a:lnTo>
                  <a:pt x="10584655" y="3107928"/>
                </a:lnTo>
                <a:lnTo>
                  <a:pt x="10575130" y="3113088"/>
                </a:lnTo>
                <a:lnTo>
                  <a:pt x="10565605" y="3117453"/>
                </a:lnTo>
                <a:lnTo>
                  <a:pt x="10555287" y="3121819"/>
                </a:lnTo>
                <a:lnTo>
                  <a:pt x="10544571" y="3125391"/>
                </a:lnTo>
                <a:lnTo>
                  <a:pt x="10532665" y="3127772"/>
                </a:lnTo>
                <a:lnTo>
                  <a:pt x="10520758" y="3130550"/>
                </a:lnTo>
                <a:lnTo>
                  <a:pt x="10508455" y="3132535"/>
                </a:lnTo>
                <a:lnTo>
                  <a:pt x="10495358" y="3133725"/>
                </a:lnTo>
                <a:lnTo>
                  <a:pt x="10482261" y="3134519"/>
                </a:lnTo>
                <a:lnTo>
                  <a:pt x="10468371" y="3134916"/>
                </a:lnTo>
                <a:lnTo>
                  <a:pt x="10443368" y="3134916"/>
                </a:lnTo>
                <a:lnTo>
                  <a:pt x="10428683" y="3134916"/>
                </a:lnTo>
                <a:lnTo>
                  <a:pt x="10413602" y="3134519"/>
                </a:lnTo>
                <a:lnTo>
                  <a:pt x="10383837" y="3132535"/>
                </a:lnTo>
                <a:lnTo>
                  <a:pt x="10354468" y="3128963"/>
                </a:lnTo>
                <a:lnTo>
                  <a:pt x="10325496" y="3124597"/>
                </a:lnTo>
                <a:lnTo>
                  <a:pt x="10296921" y="3119438"/>
                </a:lnTo>
                <a:lnTo>
                  <a:pt x="10267949" y="3113881"/>
                </a:lnTo>
                <a:lnTo>
                  <a:pt x="10239771" y="3107928"/>
                </a:lnTo>
                <a:lnTo>
                  <a:pt x="10211593" y="3100785"/>
                </a:lnTo>
                <a:lnTo>
                  <a:pt x="10211593" y="3101181"/>
                </a:lnTo>
                <a:lnTo>
                  <a:pt x="10205640" y="3104753"/>
                </a:lnTo>
                <a:lnTo>
                  <a:pt x="10200083" y="3107135"/>
                </a:lnTo>
                <a:lnTo>
                  <a:pt x="10194527" y="3109516"/>
                </a:lnTo>
                <a:lnTo>
                  <a:pt x="10188971" y="3110706"/>
                </a:lnTo>
                <a:lnTo>
                  <a:pt x="10183811" y="3111897"/>
                </a:lnTo>
                <a:lnTo>
                  <a:pt x="10177858" y="3111897"/>
                </a:lnTo>
                <a:lnTo>
                  <a:pt x="10172699" y="3111897"/>
                </a:lnTo>
                <a:lnTo>
                  <a:pt x="10167540" y="3110706"/>
                </a:lnTo>
                <a:lnTo>
                  <a:pt x="10162380" y="3109913"/>
                </a:lnTo>
                <a:lnTo>
                  <a:pt x="10158015" y="3108722"/>
                </a:lnTo>
                <a:lnTo>
                  <a:pt x="10148093" y="3104753"/>
                </a:lnTo>
                <a:lnTo>
                  <a:pt x="10138568" y="3099991"/>
                </a:lnTo>
                <a:lnTo>
                  <a:pt x="10129043" y="3095625"/>
                </a:lnTo>
                <a:lnTo>
                  <a:pt x="10123883" y="3092847"/>
                </a:lnTo>
                <a:lnTo>
                  <a:pt x="10118724" y="3090466"/>
                </a:lnTo>
                <a:lnTo>
                  <a:pt x="10108405" y="3086497"/>
                </a:lnTo>
                <a:lnTo>
                  <a:pt x="10097690" y="3084116"/>
                </a:lnTo>
                <a:lnTo>
                  <a:pt x="10086577" y="3082131"/>
                </a:lnTo>
                <a:lnTo>
                  <a:pt x="10063955" y="3078560"/>
                </a:lnTo>
                <a:lnTo>
                  <a:pt x="10052446" y="3076972"/>
                </a:lnTo>
                <a:lnTo>
                  <a:pt x="10041730" y="3074194"/>
                </a:lnTo>
                <a:lnTo>
                  <a:pt x="10028237" y="3077369"/>
                </a:lnTo>
                <a:lnTo>
                  <a:pt x="10014346" y="3080147"/>
                </a:lnTo>
                <a:lnTo>
                  <a:pt x="10000852" y="3081735"/>
                </a:lnTo>
                <a:lnTo>
                  <a:pt x="9986961" y="3082925"/>
                </a:lnTo>
                <a:lnTo>
                  <a:pt x="9973865" y="3084116"/>
                </a:lnTo>
                <a:lnTo>
                  <a:pt x="9959974" y="3084513"/>
                </a:lnTo>
                <a:lnTo>
                  <a:pt x="9946083" y="3085306"/>
                </a:lnTo>
                <a:lnTo>
                  <a:pt x="9932590" y="3084513"/>
                </a:lnTo>
                <a:lnTo>
                  <a:pt x="9904808" y="3084116"/>
                </a:lnTo>
                <a:lnTo>
                  <a:pt x="9877424" y="3082528"/>
                </a:lnTo>
                <a:lnTo>
                  <a:pt x="9822258" y="3078956"/>
                </a:lnTo>
                <a:lnTo>
                  <a:pt x="9818290" y="3079353"/>
                </a:lnTo>
                <a:lnTo>
                  <a:pt x="9814718" y="3078956"/>
                </a:lnTo>
                <a:lnTo>
                  <a:pt x="9811543" y="3078560"/>
                </a:lnTo>
                <a:lnTo>
                  <a:pt x="9809161" y="3077369"/>
                </a:lnTo>
                <a:lnTo>
                  <a:pt x="9769077" y="3072210"/>
                </a:lnTo>
                <a:lnTo>
                  <a:pt x="9729787" y="3066256"/>
                </a:lnTo>
                <a:lnTo>
                  <a:pt x="9690099" y="3059906"/>
                </a:lnTo>
                <a:lnTo>
                  <a:pt x="9651602" y="3052366"/>
                </a:lnTo>
                <a:lnTo>
                  <a:pt x="9632155" y="3048000"/>
                </a:lnTo>
                <a:lnTo>
                  <a:pt x="9613105" y="3043635"/>
                </a:lnTo>
                <a:lnTo>
                  <a:pt x="9594055" y="3038872"/>
                </a:lnTo>
                <a:lnTo>
                  <a:pt x="9575402" y="3033713"/>
                </a:lnTo>
                <a:lnTo>
                  <a:pt x="9556749" y="3028156"/>
                </a:lnTo>
                <a:lnTo>
                  <a:pt x="9538493" y="3021806"/>
                </a:lnTo>
                <a:lnTo>
                  <a:pt x="9520237" y="3015060"/>
                </a:lnTo>
                <a:lnTo>
                  <a:pt x="9502377" y="3007916"/>
                </a:lnTo>
                <a:lnTo>
                  <a:pt x="9491661" y="3007916"/>
                </a:lnTo>
                <a:lnTo>
                  <a:pt x="9481343" y="3006725"/>
                </a:lnTo>
                <a:lnTo>
                  <a:pt x="9471421" y="3005535"/>
                </a:lnTo>
                <a:lnTo>
                  <a:pt x="9461896" y="3002756"/>
                </a:lnTo>
                <a:lnTo>
                  <a:pt x="9452371" y="3000375"/>
                </a:lnTo>
                <a:lnTo>
                  <a:pt x="9443640" y="2997200"/>
                </a:lnTo>
                <a:lnTo>
                  <a:pt x="9426177" y="2989263"/>
                </a:lnTo>
                <a:lnTo>
                  <a:pt x="9408715" y="2981722"/>
                </a:lnTo>
                <a:lnTo>
                  <a:pt x="9391252" y="2974578"/>
                </a:lnTo>
                <a:lnTo>
                  <a:pt x="9382521" y="2971006"/>
                </a:lnTo>
                <a:lnTo>
                  <a:pt x="9373393" y="2967831"/>
                </a:lnTo>
                <a:lnTo>
                  <a:pt x="9363868" y="2965053"/>
                </a:lnTo>
                <a:lnTo>
                  <a:pt x="9354343" y="2963863"/>
                </a:lnTo>
                <a:lnTo>
                  <a:pt x="9330530" y="2963069"/>
                </a:lnTo>
                <a:lnTo>
                  <a:pt x="9321799" y="2964656"/>
                </a:lnTo>
                <a:lnTo>
                  <a:pt x="9313465" y="2965847"/>
                </a:lnTo>
                <a:lnTo>
                  <a:pt x="9304733" y="2966244"/>
                </a:lnTo>
                <a:lnTo>
                  <a:pt x="9296399" y="2966641"/>
                </a:lnTo>
                <a:lnTo>
                  <a:pt x="9280127" y="2967435"/>
                </a:lnTo>
                <a:lnTo>
                  <a:pt x="9263061" y="2966244"/>
                </a:lnTo>
                <a:lnTo>
                  <a:pt x="9246790" y="2964656"/>
                </a:lnTo>
                <a:lnTo>
                  <a:pt x="9230121" y="2962672"/>
                </a:lnTo>
                <a:lnTo>
                  <a:pt x="9196783" y="2957513"/>
                </a:lnTo>
                <a:lnTo>
                  <a:pt x="9188846" y="2958703"/>
                </a:lnTo>
                <a:lnTo>
                  <a:pt x="9181702" y="2957910"/>
                </a:lnTo>
                <a:lnTo>
                  <a:pt x="9174955" y="2957116"/>
                </a:lnTo>
                <a:lnTo>
                  <a:pt x="9169399" y="2954735"/>
                </a:lnTo>
                <a:lnTo>
                  <a:pt x="9163446" y="2951956"/>
                </a:lnTo>
                <a:lnTo>
                  <a:pt x="9158287" y="2948781"/>
                </a:lnTo>
                <a:lnTo>
                  <a:pt x="9147174" y="2942035"/>
                </a:lnTo>
                <a:lnTo>
                  <a:pt x="9136855" y="2934891"/>
                </a:lnTo>
                <a:lnTo>
                  <a:pt x="9131299" y="2931716"/>
                </a:lnTo>
                <a:lnTo>
                  <a:pt x="9125743" y="2929335"/>
                </a:lnTo>
                <a:lnTo>
                  <a:pt x="9119393" y="2927747"/>
                </a:lnTo>
                <a:lnTo>
                  <a:pt x="9113043" y="2926556"/>
                </a:lnTo>
                <a:lnTo>
                  <a:pt x="9105105" y="2926556"/>
                </a:lnTo>
                <a:lnTo>
                  <a:pt x="9097565" y="2927747"/>
                </a:lnTo>
                <a:lnTo>
                  <a:pt x="9078515" y="2927747"/>
                </a:lnTo>
                <a:lnTo>
                  <a:pt x="9059861" y="2928144"/>
                </a:lnTo>
                <a:lnTo>
                  <a:pt x="9040811" y="2928541"/>
                </a:lnTo>
                <a:lnTo>
                  <a:pt x="9022158" y="2928541"/>
                </a:lnTo>
                <a:lnTo>
                  <a:pt x="9013030" y="2928144"/>
                </a:lnTo>
                <a:lnTo>
                  <a:pt x="9003902" y="2927747"/>
                </a:lnTo>
                <a:lnTo>
                  <a:pt x="8994377" y="2926556"/>
                </a:lnTo>
                <a:lnTo>
                  <a:pt x="8985249" y="2924969"/>
                </a:lnTo>
                <a:lnTo>
                  <a:pt x="8976518" y="2922985"/>
                </a:lnTo>
                <a:lnTo>
                  <a:pt x="8967787" y="2919810"/>
                </a:lnTo>
                <a:lnTo>
                  <a:pt x="8959055" y="2917031"/>
                </a:lnTo>
                <a:lnTo>
                  <a:pt x="8950324" y="2912666"/>
                </a:lnTo>
                <a:lnTo>
                  <a:pt x="8943577" y="2908697"/>
                </a:lnTo>
                <a:lnTo>
                  <a:pt x="8936830" y="2904331"/>
                </a:lnTo>
                <a:lnTo>
                  <a:pt x="8929687" y="2900760"/>
                </a:lnTo>
                <a:lnTo>
                  <a:pt x="8922146" y="2897981"/>
                </a:lnTo>
                <a:lnTo>
                  <a:pt x="8914208" y="2894806"/>
                </a:lnTo>
                <a:lnTo>
                  <a:pt x="8906668" y="2892822"/>
                </a:lnTo>
                <a:lnTo>
                  <a:pt x="8897937" y="2890441"/>
                </a:lnTo>
                <a:lnTo>
                  <a:pt x="8889205" y="2889647"/>
                </a:lnTo>
                <a:lnTo>
                  <a:pt x="8879680" y="2892028"/>
                </a:lnTo>
                <a:lnTo>
                  <a:pt x="8870949" y="2894013"/>
                </a:lnTo>
                <a:lnTo>
                  <a:pt x="8862218" y="2895600"/>
                </a:lnTo>
                <a:lnTo>
                  <a:pt x="8853090" y="2896791"/>
                </a:lnTo>
                <a:lnTo>
                  <a:pt x="8844755" y="2897981"/>
                </a:lnTo>
                <a:lnTo>
                  <a:pt x="8836024" y="2898378"/>
                </a:lnTo>
                <a:lnTo>
                  <a:pt x="8818958" y="2898775"/>
                </a:lnTo>
                <a:lnTo>
                  <a:pt x="8801893" y="2897981"/>
                </a:lnTo>
                <a:lnTo>
                  <a:pt x="8785621" y="2895600"/>
                </a:lnTo>
                <a:lnTo>
                  <a:pt x="8768952" y="2893219"/>
                </a:lnTo>
                <a:lnTo>
                  <a:pt x="8753077" y="2889647"/>
                </a:lnTo>
                <a:lnTo>
                  <a:pt x="8737202" y="2886075"/>
                </a:lnTo>
                <a:lnTo>
                  <a:pt x="8721724" y="2881313"/>
                </a:lnTo>
                <a:lnTo>
                  <a:pt x="8690371" y="2871391"/>
                </a:lnTo>
                <a:lnTo>
                  <a:pt x="8659415" y="2862263"/>
                </a:lnTo>
                <a:lnTo>
                  <a:pt x="8643540" y="2857500"/>
                </a:lnTo>
                <a:lnTo>
                  <a:pt x="8628061" y="2853531"/>
                </a:lnTo>
                <a:lnTo>
                  <a:pt x="8605440" y="2847975"/>
                </a:lnTo>
                <a:lnTo>
                  <a:pt x="8582421" y="2842022"/>
                </a:lnTo>
                <a:lnTo>
                  <a:pt x="8570515" y="2839244"/>
                </a:lnTo>
                <a:lnTo>
                  <a:pt x="8559005" y="2835672"/>
                </a:lnTo>
                <a:lnTo>
                  <a:pt x="8547893" y="2831306"/>
                </a:lnTo>
                <a:lnTo>
                  <a:pt x="8537177" y="2827338"/>
                </a:lnTo>
                <a:lnTo>
                  <a:pt x="8535193" y="2825353"/>
                </a:lnTo>
                <a:lnTo>
                  <a:pt x="8534002" y="2822972"/>
                </a:lnTo>
                <a:lnTo>
                  <a:pt x="8533605" y="2820988"/>
                </a:lnTo>
                <a:lnTo>
                  <a:pt x="8532811" y="2819003"/>
                </a:lnTo>
                <a:lnTo>
                  <a:pt x="8530827" y="2820591"/>
                </a:lnTo>
                <a:lnTo>
                  <a:pt x="8533605" y="2824163"/>
                </a:lnTo>
                <a:lnTo>
                  <a:pt x="8537177" y="2827338"/>
                </a:lnTo>
                <a:lnTo>
                  <a:pt x="8518921" y="2827735"/>
                </a:lnTo>
                <a:lnTo>
                  <a:pt x="8510190" y="2827338"/>
                </a:lnTo>
                <a:lnTo>
                  <a:pt x="8502252" y="2826941"/>
                </a:lnTo>
                <a:lnTo>
                  <a:pt x="8493918" y="2825750"/>
                </a:lnTo>
                <a:lnTo>
                  <a:pt x="8485583" y="2824163"/>
                </a:lnTo>
                <a:lnTo>
                  <a:pt x="8478043" y="2822575"/>
                </a:lnTo>
                <a:lnTo>
                  <a:pt x="8470502" y="2820591"/>
                </a:lnTo>
                <a:lnTo>
                  <a:pt x="8463358" y="2818210"/>
                </a:lnTo>
                <a:lnTo>
                  <a:pt x="8456611" y="2815035"/>
                </a:lnTo>
                <a:lnTo>
                  <a:pt x="8450261" y="2811463"/>
                </a:lnTo>
                <a:lnTo>
                  <a:pt x="8443911" y="2807891"/>
                </a:lnTo>
                <a:lnTo>
                  <a:pt x="8438355" y="2803128"/>
                </a:lnTo>
                <a:lnTo>
                  <a:pt x="8432799" y="2798366"/>
                </a:lnTo>
                <a:lnTo>
                  <a:pt x="8427640" y="2792810"/>
                </a:lnTo>
                <a:lnTo>
                  <a:pt x="8422877" y="2787253"/>
                </a:lnTo>
                <a:lnTo>
                  <a:pt x="8413749" y="2791619"/>
                </a:lnTo>
                <a:lnTo>
                  <a:pt x="8404224" y="2795985"/>
                </a:lnTo>
                <a:lnTo>
                  <a:pt x="8395096" y="2799160"/>
                </a:lnTo>
                <a:lnTo>
                  <a:pt x="8385968" y="2801541"/>
                </a:lnTo>
                <a:lnTo>
                  <a:pt x="8377237" y="2803128"/>
                </a:lnTo>
                <a:lnTo>
                  <a:pt x="8367712" y="2803922"/>
                </a:lnTo>
                <a:lnTo>
                  <a:pt x="8358980" y="2803922"/>
                </a:lnTo>
                <a:lnTo>
                  <a:pt x="8350249" y="2803922"/>
                </a:lnTo>
                <a:lnTo>
                  <a:pt x="8341518" y="2803128"/>
                </a:lnTo>
                <a:lnTo>
                  <a:pt x="8332787" y="2801541"/>
                </a:lnTo>
                <a:lnTo>
                  <a:pt x="8323659" y="2799556"/>
                </a:lnTo>
                <a:lnTo>
                  <a:pt x="8314927" y="2796778"/>
                </a:lnTo>
                <a:lnTo>
                  <a:pt x="8306593" y="2794000"/>
                </a:lnTo>
                <a:lnTo>
                  <a:pt x="8297862" y="2790031"/>
                </a:lnTo>
                <a:lnTo>
                  <a:pt x="8289130" y="2786063"/>
                </a:lnTo>
                <a:lnTo>
                  <a:pt x="8280399" y="2782094"/>
                </a:lnTo>
                <a:lnTo>
                  <a:pt x="8275637" y="2780110"/>
                </a:lnTo>
                <a:lnTo>
                  <a:pt x="8271668" y="2778522"/>
                </a:lnTo>
                <a:lnTo>
                  <a:pt x="8266905" y="2777331"/>
                </a:lnTo>
                <a:lnTo>
                  <a:pt x="8262143" y="2776141"/>
                </a:lnTo>
                <a:lnTo>
                  <a:pt x="8253015" y="2774950"/>
                </a:lnTo>
                <a:lnTo>
                  <a:pt x="8243093" y="2774950"/>
                </a:lnTo>
                <a:lnTo>
                  <a:pt x="8233568" y="2774950"/>
                </a:lnTo>
                <a:lnTo>
                  <a:pt x="8223249" y="2775744"/>
                </a:lnTo>
                <a:lnTo>
                  <a:pt x="8203009" y="2777331"/>
                </a:lnTo>
                <a:lnTo>
                  <a:pt x="8192690" y="2778522"/>
                </a:lnTo>
                <a:lnTo>
                  <a:pt x="8183165" y="2778919"/>
                </a:lnTo>
                <a:lnTo>
                  <a:pt x="8173243" y="2778919"/>
                </a:lnTo>
                <a:lnTo>
                  <a:pt x="8163321" y="2777728"/>
                </a:lnTo>
                <a:lnTo>
                  <a:pt x="8154193" y="2776141"/>
                </a:lnTo>
                <a:lnTo>
                  <a:pt x="8149430" y="2774950"/>
                </a:lnTo>
                <a:lnTo>
                  <a:pt x="8145462" y="2773363"/>
                </a:lnTo>
                <a:lnTo>
                  <a:pt x="8140699" y="2770981"/>
                </a:lnTo>
                <a:lnTo>
                  <a:pt x="8136730" y="2768600"/>
                </a:lnTo>
                <a:lnTo>
                  <a:pt x="8132762" y="2766219"/>
                </a:lnTo>
                <a:lnTo>
                  <a:pt x="8128396" y="2763044"/>
                </a:lnTo>
                <a:lnTo>
                  <a:pt x="8104187" y="2759472"/>
                </a:lnTo>
                <a:lnTo>
                  <a:pt x="8080771" y="2756297"/>
                </a:lnTo>
                <a:lnTo>
                  <a:pt x="8056562" y="2754313"/>
                </a:lnTo>
                <a:lnTo>
                  <a:pt x="8032352" y="2752725"/>
                </a:lnTo>
                <a:lnTo>
                  <a:pt x="8007746" y="2751535"/>
                </a:lnTo>
                <a:lnTo>
                  <a:pt x="7983537" y="2751138"/>
                </a:lnTo>
                <a:lnTo>
                  <a:pt x="7934721" y="2750741"/>
                </a:lnTo>
                <a:lnTo>
                  <a:pt x="7915671" y="2750741"/>
                </a:lnTo>
                <a:lnTo>
                  <a:pt x="7897018" y="2749550"/>
                </a:lnTo>
                <a:lnTo>
                  <a:pt x="7877968" y="2748360"/>
                </a:lnTo>
                <a:lnTo>
                  <a:pt x="7859315" y="2747169"/>
                </a:lnTo>
                <a:lnTo>
                  <a:pt x="7841059" y="2745581"/>
                </a:lnTo>
                <a:lnTo>
                  <a:pt x="7822405" y="2743200"/>
                </a:lnTo>
                <a:lnTo>
                  <a:pt x="7785893" y="2738041"/>
                </a:lnTo>
                <a:lnTo>
                  <a:pt x="7749777" y="2732088"/>
                </a:lnTo>
                <a:lnTo>
                  <a:pt x="7713662" y="2724944"/>
                </a:lnTo>
                <a:lnTo>
                  <a:pt x="7677943" y="2716610"/>
                </a:lnTo>
                <a:lnTo>
                  <a:pt x="7642224" y="2708275"/>
                </a:lnTo>
                <a:lnTo>
                  <a:pt x="7508477" y="2689225"/>
                </a:lnTo>
                <a:lnTo>
                  <a:pt x="7435452" y="2690416"/>
                </a:lnTo>
                <a:lnTo>
                  <a:pt x="7301705" y="2685256"/>
                </a:lnTo>
                <a:lnTo>
                  <a:pt x="7284640" y="2687638"/>
                </a:lnTo>
                <a:lnTo>
                  <a:pt x="7267574" y="2690416"/>
                </a:lnTo>
                <a:lnTo>
                  <a:pt x="7251302" y="2692003"/>
                </a:lnTo>
                <a:lnTo>
                  <a:pt x="7242968" y="2692003"/>
                </a:lnTo>
                <a:lnTo>
                  <a:pt x="7234634" y="2692003"/>
                </a:lnTo>
                <a:lnTo>
                  <a:pt x="7226299" y="2692003"/>
                </a:lnTo>
                <a:lnTo>
                  <a:pt x="7218759" y="2690813"/>
                </a:lnTo>
                <a:lnTo>
                  <a:pt x="7210424" y="2690019"/>
                </a:lnTo>
                <a:lnTo>
                  <a:pt x="7202884" y="2688431"/>
                </a:lnTo>
                <a:lnTo>
                  <a:pt x="7194946" y="2685653"/>
                </a:lnTo>
                <a:lnTo>
                  <a:pt x="7187405" y="2683272"/>
                </a:lnTo>
                <a:lnTo>
                  <a:pt x="7179468" y="2679700"/>
                </a:lnTo>
                <a:lnTo>
                  <a:pt x="7172324" y="2675335"/>
                </a:lnTo>
                <a:lnTo>
                  <a:pt x="7166768" y="2672160"/>
                </a:lnTo>
                <a:lnTo>
                  <a:pt x="7161609" y="2670175"/>
                </a:lnTo>
                <a:lnTo>
                  <a:pt x="7156449" y="2669778"/>
                </a:lnTo>
                <a:lnTo>
                  <a:pt x="7151290" y="2669778"/>
                </a:lnTo>
                <a:lnTo>
                  <a:pt x="7146924" y="2670175"/>
                </a:lnTo>
                <a:lnTo>
                  <a:pt x="7141765" y="2671763"/>
                </a:lnTo>
                <a:lnTo>
                  <a:pt x="7133034" y="2675335"/>
                </a:lnTo>
                <a:lnTo>
                  <a:pt x="7123509" y="2678906"/>
                </a:lnTo>
                <a:lnTo>
                  <a:pt x="7119143" y="2681288"/>
                </a:lnTo>
                <a:lnTo>
                  <a:pt x="7114380" y="2682081"/>
                </a:lnTo>
                <a:lnTo>
                  <a:pt x="7109618" y="2683272"/>
                </a:lnTo>
                <a:lnTo>
                  <a:pt x="7104855" y="2683669"/>
                </a:lnTo>
                <a:lnTo>
                  <a:pt x="7100093" y="2682478"/>
                </a:lnTo>
                <a:lnTo>
                  <a:pt x="7094934" y="2681288"/>
                </a:lnTo>
                <a:lnTo>
                  <a:pt x="7087393" y="2683272"/>
                </a:lnTo>
                <a:lnTo>
                  <a:pt x="7080249" y="2684860"/>
                </a:lnTo>
                <a:lnTo>
                  <a:pt x="7073105" y="2686447"/>
                </a:lnTo>
                <a:lnTo>
                  <a:pt x="7065962" y="2686844"/>
                </a:lnTo>
                <a:lnTo>
                  <a:pt x="7051674" y="2687638"/>
                </a:lnTo>
                <a:lnTo>
                  <a:pt x="7036593" y="2688431"/>
                </a:lnTo>
                <a:lnTo>
                  <a:pt x="7022305" y="2687638"/>
                </a:lnTo>
                <a:lnTo>
                  <a:pt x="7007224" y="2687241"/>
                </a:lnTo>
                <a:lnTo>
                  <a:pt x="6992937" y="2686447"/>
                </a:lnTo>
                <a:lnTo>
                  <a:pt x="6977855" y="2686447"/>
                </a:lnTo>
                <a:lnTo>
                  <a:pt x="6972696" y="2689225"/>
                </a:lnTo>
                <a:lnTo>
                  <a:pt x="6967140" y="2692400"/>
                </a:lnTo>
                <a:lnTo>
                  <a:pt x="6961980" y="2694385"/>
                </a:lnTo>
                <a:lnTo>
                  <a:pt x="6956821" y="2695972"/>
                </a:lnTo>
                <a:lnTo>
                  <a:pt x="6951662" y="2697163"/>
                </a:lnTo>
                <a:lnTo>
                  <a:pt x="6946502" y="2697956"/>
                </a:lnTo>
                <a:lnTo>
                  <a:pt x="6941740" y="2697956"/>
                </a:lnTo>
                <a:lnTo>
                  <a:pt x="6937374" y="2697560"/>
                </a:lnTo>
                <a:lnTo>
                  <a:pt x="6932612" y="2696369"/>
                </a:lnTo>
                <a:lnTo>
                  <a:pt x="6927849" y="2695575"/>
                </a:lnTo>
                <a:lnTo>
                  <a:pt x="6923880" y="2693591"/>
                </a:lnTo>
                <a:lnTo>
                  <a:pt x="6919912" y="2690813"/>
                </a:lnTo>
                <a:lnTo>
                  <a:pt x="6915546" y="2688431"/>
                </a:lnTo>
                <a:lnTo>
                  <a:pt x="6911577" y="2685256"/>
                </a:lnTo>
                <a:lnTo>
                  <a:pt x="6908005" y="2681685"/>
                </a:lnTo>
                <a:lnTo>
                  <a:pt x="6904037" y="2677319"/>
                </a:lnTo>
                <a:lnTo>
                  <a:pt x="6902449" y="2674938"/>
                </a:lnTo>
                <a:lnTo>
                  <a:pt x="6900862" y="2671763"/>
                </a:lnTo>
                <a:lnTo>
                  <a:pt x="6900068" y="2668191"/>
                </a:lnTo>
                <a:lnTo>
                  <a:pt x="6899671" y="2664619"/>
                </a:lnTo>
                <a:lnTo>
                  <a:pt x="6899671" y="2657078"/>
                </a:lnTo>
                <a:lnTo>
                  <a:pt x="6899671" y="2649538"/>
                </a:lnTo>
                <a:lnTo>
                  <a:pt x="6899274" y="2645966"/>
                </a:lnTo>
                <a:lnTo>
                  <a:pt x="6897687" y="2643188"/>
                </a:lnTo>
                <a:lnTo>
                  <a:pt x="6896099" y="2640410"/>
                </a:lnTo>
                <a:lnTo>
                  <a:pt x="6893718" y="2638028"/>
                </a:lnTo>
                <a:lnTo>
                  <a:pt x="6889352" y="2635647"/>
                </a:lnTo>
                <a:lnTo>
                  <a:pt x="6884987" y="2634853"/>
                </a:lnTo>
                <a:lnTo>
                  <a:pt x="6878637" y="2634456"/>
                </a:lnTo>
                <a:lnTo>
                  <a:pt x="6871096" y="2634456"/>
                </a:lnTo>
                <a:lnTo>
                  <a:pt x="6865937" y="2634853"/>
                </a:lnTo>
                <a:lnTo>
                  <a:pt x="6862762" y="2635647"/>
                </a:lnTo>
                <a:lnTo>
                  <a:pt x="6861571" y="2636838"/>
                </a:lnTo>
                <a:lnTo>
                  <a:pt x="6860777" y="2638028"/>
                </a:lnTo>
                <a:lnTo>
                  <a:pt x="6859587" y="2640410"/>
                </a:lnTo>
                <a:lnTo>
                  <a:pt x="6859984" y="2643188"/>
                </a:lnTo>
                <a:lnTo>
                  <a:pt x="6860777" y="2645966"/>
                </a:lnTo>
                <a:lnTo>
                  <a:pt x="6863159" y="2652713"/>
                </a:lnTo>
                <a:lnTo>
                  <a:pt x="6864349" y="2655888"/>
                </a:lnTo>
                <a:lnTo>
                  <a:pt x="6865143" y="2659460"/>
                </a:lnTo>
                <a:lnTo>
                  <a:pt x="6865143" y="2662635"/>
                </a:lnTo>
                <a:lnTo>
                  <a:pt x="6864746" y="2665810"/>
                </a:lnTo>
                <a:lnTo>
                  <a:pt x="6864349" y="2667397"/>
                </a:lnTo>
                <a:lnTo>
                  <a:pt x="6863159" y="2668191"/>
                </a:lnTo>
                <a:lnTo>
                  <a:pt x="6861571" y="2669778"/>
                </a:lnTo>
                <a:lnTo>
                  <a:pt x="6859984" y="2670969"/>
                </a:lnTo>
                <a:lnTo>
                  <a:pt x="6855618" y="2672160"/>
                </a:lnTo>
                <a:lnTo>
                  <a:pt x="6849268" y="2673747"/>
                </a:lnTo>
                <a:lnTo>
                  <a:pt x="6844505" y="2676922"/>
                </a:lnTo>
                <a:lnTo>
                  <a:pt x="6840140" y="2680494"/>
                </a:lnTo>
                <a:lnTo>
                  <a:pt x="6835774" y="2684066"/>
                </a:lnTo>
                <a:lnTo>
                  <a:pt x="6831409" y="2687638"/>
                </a:lnTo>
                <a:lnTo>
                  <a:pt x="6826646" y="2690416"/>
                </a:lnTo>
                <a:lnTo>
                  <a:pt x="6821090" y="2692797"/>
                </a:lnTo>
                <a:lnTo>
                  <a:pt x="6817915" y="2693988"/>
                </a:lnTo>
                <a:lnTo>
                  <a:pt x="6814343" y="2694385"/>
                </a:lnTo>
                <a:lnTo>
                  <a:pt x="6810771" y="2695178"/>
                </a:lnTo>
                <a:lnTo>
                  <a:pt x="6807199" y="2695178"/>
                </a:lnTo>
                <a:lnTo>
                  <a:pt x="6803627" y="2697163"/>
                </a:lnTo>
                <a:lnTo>
                  <a:pt x="6800055" y="2698750"/>
                </a:lnTo>
                <a:lnTo>
                  <a:pt x="6796484" y="2700338"/>
                </a:lnTo>
                <a:lnTo>
                  <a:pt x="6792912" y="2701131"/>
                </a:lnTo>
                <a:lnTo>
                  <a:pt x="6788546" y="2701131"/>
                </a:lnTo>
                <a:lnTo>
                  <a:pt x="6784974" y="2701528"/>
                </a:lnTo>
                <a:lnTo>
                  <a:pt x="6776640" y="2701131"/>
                </a:lnTo>
                <a:lnTo>
                  <a:pt x="6760765" y="2700338"/>
                </a:lnTo>
                <a:lnTo>
                  <a:pt x="6753224" y="2700735"/>
                </a:lnTo>
                <a:lnTo>
                  <a:pt x="6748859" y="2701131"/>
                </a:lnTo>
                <a:lnTo>
                  <a:pt x="6745287" y="2701528"/>
                </a:lnTo>
                <a:lnTo>
                  <a:pt x="6708774" y="2699544"/>
                </a:lnTo>
                <a:lnTo>
                  <a:pt x="6690915" y="2698750"/>
                </a:lnTo>
                <a:lnTo>
                  <a:pt x="6672659" y="2697956"/>
                </a:lnTo>
                <a:lnTo>
                  <a:pt x="6654799" y="2697956"/>
                </a:lnTo>
                <a:lnTo>
                  <a:pt x="6645671" y="2698750"/>
                </a:lnTo>
                <a:lnTo>
                  <a:pt x="6636940" y="2699147"/>
                </a:lnTo>
                <a:lnTo>
                  <a:pt x="6628209" y="2700735"/>
                </a:lnTo>
                <a:lnTo>
                  <a:pt x="6618684" y="2702322"/>
                </a:lnTo>
                <a:lnTo>
                  <a:pt x="6609952" y="2703910"/>
                </a:lnTo>
                <a:lnTo>
                  <a:pt x="6601221" y="2706291"/>
                </a:lnTo>
                <a:lnTo>
                  <a:pt x="6434534" y="2716610"/>
                </a:lnTo>
                <a:lnTo>
                  <a:pt x="6394846" y="2725341"/>
                </a:lnTo>
                <a:lnTo>
                  <a:pt x="6386115" y="2724944"/>
                </a:lnTo>
                <a:lnTo>
                  <a:pt x="6377780" y="2725341"/>
                </a:lnTo>
                <a:lnTo>
                  <a:pt x="6369843" y="2725738"/>
                </a:lnTo>
                <a:lnTo>
                  <a:pt x="6361509" y="2726928"/>
                </a:lnTo>
                <a:lnTo>
                  <a:pt x="6345634" y="2729310"/>
                </a:lnTo>
                <a:lnTo>
                  <a:pt x="6328965" y="2732485"/>
                </a:lnTo>
                <a:lnTo>
                  <a:pt x="6313090" y="2735263"/>
                </a:lnTo>
                <a:lnTo>
                  <a:pt x="6304755" y="2735660"/>
                </a:lnTo>
                <a:lnTo>
                  <a:pt x="6296818" y="2736056"/>
                </a:lnTo>
                <a:lnTo>
                  <a:pt x="6288484" y="2736056"/>
                </a:lnTo>
                <a:lnTo>
                  <a:pt x="6279752" y="2735660"/>
                </a:lnTo>
                <a:lnTo>
                  <a:pt x="6271418" y="2734469"/>
                </a:lnTo>
                <a:lnTo>
                  <a:pt x="6262687" y="2733278"/>
                </a:lnTo>
                <a:lnTo>
                  <a:pt x="6249193" y="2730500"/>
                </a:lnTo>
                <a:lnTo>
                  <a:pt x="6235302" y="2728913"/>
                </a:lnTo>
                <a:lnTo>
                  <a:pt x="6221412" y="2728516"/>
                </a:lnTo>
                <a:lnTo>
                  <a:pt x="6208315" y="2728516"/>
                </a:lnTo>
                <a:lnTo>
                  <a:pt x="6194821" y="2729310"/>
                </a:lnTo>
                <a:lnTo>
                  <a:pt x="6181327" y="2730897"/>
                </a:lnTo>
                <a:lnTo>
                  <a:pt x="6154340" y="2734072"/>
                </a:lnTo>
                <a:lnTo>
                  <a:pt x="6127352" y="2738041"/>
                </a:lnTo>
                <a:lnTo>
                  <a:pt x="6113859" y="2739628"/>
                </a:lnTo>
                <a:lnTo>
                  <a:pt x="6099968" y="2740819"/>
                </a:lnTo>
                <a:lnTo>
                  <a:pt x="6086871" y="2741216"/>
                </a:lnTo>
                <a:lnTo>
                  <a:pt x="6073377" y="2742010"/>
                </a:lnTo>
                <a:lnTo>
                  <a:pt x="6059487" y="2740819"/>
                </a:lnTo>
                <a:lnTo>
                  <a:pt x="6045993" y="2739231"/>
                </a:lnTo>
                <a:lnTo>
                  <a:pt x="5876130" y="2749153"/>
                </a:lnTo>
                <a:lnTo>
                  <a:pt x="5867399" y="2751535"/>
                </a:lnTo>
                <a:lnTo>
                  <a:pt x="5858668" y="2754313"/>
                </a:lnTo>
                <a:lnTo>
                  <a:pt x="5849938" y="2756297"/>
                </a:lnTo>
                <a:lnTo>
                  <a:pt x="5841205" y="2758281"/>
                </a:lnTo>
                <a:lnTo>
                  <a:pt x="5823346" y="2761060"/>
                </a:lnTo>
                <a:lnTo>
                  <a:pt x="5805090" y="2763044"/>
                </a:lnTo>
                <a:lnTo>
                  <a:pt x="5787230" y="2764631"/>
                </a:lnTo>
                <a:lnTo>
                  <a:pt x="5768577" y="2766219"/>
                </a:lnTo>
                <a:lnTo>
                  <a:pt x="5750321" y="2767013"/>
                </a:lnTo>
                <a:lnTo>
                  <a:pt x="5732065" y="2768600"/>
                </a:lnTo>
                <a:lnTo>
                  <a:pt x="5720556" y="2767410"/>
                </a:lnTo>
                <a:lnTo>
                  <a:pt x="5709046" y="2767013"/>
                </a:lnTo>
                <a:lnTo>
                  <a:pt x="5697141" y="2766616"/>
                </a:lnTo>
                <a:lnTo>
                  <a:pt x="5686027" y="2766616"/>
                </a:lnTo>
                <a:lnTo>
                  <a:pt x="5674518" y="2766616"/>
                </a:lnTo>
                <a:lnTo>
                  <a:pt x="5663405" y="2767013"/>
                </a:lnTo>
                <a:lnTo>
                  <a:pt x="5640784" y="2768997"/>
                </a:lnTo>
                <a:lnTo>
                  <a:pt x="5618162" y="2772172"/>
                </a:lnTo>
                <a:lnTo>
                  <a:pt x="5595937" y="2776141"/>
                </a:lnTo>
                <a:lnTo>
                  <a:pt x="5574110" y="2781300"/>
                </a:lnTo>
                <a:lnTo>
                  <a:pt x="5552677" y="2787253"/>
                </a:lnTo>
                <a:lnTo>
                  <a:pt x="5527278" y="2783681"/>
                </a:lnTo>
                <a:lnTo>
                  <a:pt x="5478065" y="2788841"/>
                </a:lnTo>
                <a:lnTo>
                  <a:pt x="5443140" y="2796381"/>
                </a:lnTo>
                <a:lnTo>
                  <a:pt x="5370512" y="2801144"/>
                </a:lnTo>
                <a:lnTo>
                  <a:pt x="5311774" y="2813844"/>
                </a:lnTo>
                <a:lnTo>
                  <a:pt x="5299471" y="2817019"/>
                </a:lnTo>
                <a:lnTo>
                  <a:pt x="5287168" y="2819400"/>
                </a:lnTo>
                <a:lnTo>
                  <a:pt x="5274071" y="2821781"/>
                </a:lnTo>
                <a:lnTo>
                  <a:pt x="5261372" y="2822972"/>
                </a:lnTo>
                <a:lnTo>
                  <a:pt x="5248672" y="2824560"/>
                </a:lnTo>
                <a:lnTo>
                  <a:pt x="5235574" y="2825353"/>
                </a:lnTo>
                <a:lnTo>
                  <a:pt x="5209777" y="2826147"/>
                </a:lnTo>
                <a:lnTo>
                  <a:pt x="5184377" y="2826147"/>
                </a:lnTo>
                <a:lnTo>
                  <a:pt x="5158580" y="2826147"/>
                </a:lnTo>
                <a:lnTo>
                  <a:pt x="5132785" y="2826941"/>
                </a:lnTo>
                <a:lnTo>
                  <a:pt x="5106987" y="2827338"/>
                </a:lnTo>
                <a:lnTo>
                  <a:pt x="5035152" y="2843610"/>
                </a:lnTo>
                <a:lnTo>
                  <a:pt x="5024040" y="2847181"/>
                </a:lnTo>
                <a:lnTo>
                  <a:pt x="5013325" y="2850356"/>
                </a:lnTo>
                <a:lnTo>
                  <a:pt x="5002212" y="2853135"/>
                </a:lnTo>
                <a:lnTo>
                  <a:pt x="4991099" y="2855119"/>
                </a:lnTo>
                <a:lnTo>
                  <a:pt x="4979988" y="2857103"/>
                </a:lnTo>
                <a:lnTo>
                  <a:pt x="4968478" y="2858691"/>
                </a:lnTo>
                <a:lnTo>
                  <a:pt x="4957365" y="2859881"/>
                </a:lnTo>
                <a:lnTo>
                  <a:pt x="4945856" y="2860278"/>
                </a:lnTo>
                <a:lnTo>
                  <a:pt x="4923234" y="2861072"/>
                </a:lnTo>
                <a:lnTo>
                  <a:pt x="4900612" y="2861072"/>
                </a:lnTo>
                <a:lnTo>
                  <a:pt x="4877594" y="2860278"/>
                </a:lnTo>
                <a:lnTo>
                  <a:pt x="4854179" y="2858294"/>
                </a:lnTo>
                <a:lnTo>
                  <a:pt x="4850606" y="2855913"/>
                </a:lnTo>
                <a:lnTo>
                  <a:pt x="4847035" y="2853928"/>
                </a:lnTo>
                <a:lnTo>
                  <a:pt x="4843462" y="2853135"/>
                </a:lnTo>
                <a:lnTo>
                  <a:pt x="4839891" y="2851944"/>
                </a:lnTo>
                <a:lnTo>
                  <a:pt x="4836320" y="2851547"/>
                </a:lnTo>
                <a:lnTo>
                  <a:pt x="4832349" y="2851150"/>
                </a:lnTo>
                <a:lnTo>
                  <a:pt x="4824412" y="2851150"/>
                </a:lnTo>
                <a:lnTo>
                  <a:pt x="4808537" y="2852341"/>
                </a:lnTo>
                <a:lnTo>
                  <a:pt x="4800996" y="2852341"/>
                </a:lnTo>
                <a:lnTo>
                  <a:pt x="4793059" y="2851944"/>
                </a:lnTo>
                <a:lnTo>
                  <a:pt x="4785915" y="2853531"/>
                </a:lnTo>
                <a:lnTo>
                  <a:pt x="4778773" y="2855913"/>
                </a:lnTo>
                <a:lnTo>
                  <a:pt x="4765278" y="2861866"/>
                </a:lnTo>
                <a:lnTo>
                  <a:pt x="4758134" y="2863850"/>
                </a:lnTo>
                <a:lnTo>
                  <a:pt x="4750990" y="2865438"/>
                </a:lnTo>
                <a:lnTo>
                  <a:pt x="4747419" y="2865835"/>
                </a:lnTo>
                <a:lnTo>
                  <a:pt x="4743052" y="2865835"/>
                </a:lnTo>
                <a:lnTo>
                  <a:pt x="4739084" y="2865835"/>
                </a:lnTo>
                <a:lnTo>
                  <a:pt x="4734321" y="2865041"/>
                </a:lnTo>
                <a:lnTo>
                  <a:pt x="4728370" y="2865835"/>
                </a:lnTo>
                <a:lnTo>
                  <a:pt x="4722018" y="2867422"/>
                </a:lnTo>
                <a:lnTo>
                  <a:pt x="4718843" y="2869406"/>
                </a:lnTo>
                <a:lnTo>
                  <a:pt x="4716462" y="2870994"/>
                </a:lnTo>
                <a:lnTo>
                  <a:pt x="4713287" y="2872185"/>
                </a:lnTo>
                <a:lnTo>
                  <a:pt x="4710905" y="2872581"/>
                </a:lnTo>
                <a:lnTo>
                  <a:pt x="4704555" y="2872978"/>
                </a:lnTo>
                <a:lnTo>
                  <a:pt x="4698602" y="2872978"/>
                </a:lnTo>
                <a:lnTo>
                  <a:pt x="4685505" y="2872581"/>
                </a:lnTo>
                <a:lnTo>
                  <a:pt x="4679552" y="2872581"/>
                </a:lnTo>
                <a:lnTo>
                  <a:pt x="4673601" y="2872978"/>
                </a:lnTo>
                <a:lnTo>
                  <a:pt x="4541837" y="2883297"/>
                </a:lnTo>
                <a:lnTo>
                  <a:pt x="4409280" y="2884885"/>
                </a:lnTo>
                <a:lnTo>
                  <a:pt x="4402534" y="2889647"/>
                </a:lnTo>
                <a:lnTo>
                  <a:pt x="4395390" y="2893219"/>
                </a:lnTo>
                <a:lnTo>
                  <a:pt x="4388246" y="2895600"/>
                </a:lnTo>
                <a:lnTo>
                  <a:pt x="4381102" y="2897188"/>
                </a:lnTo>
                <a:lnTo>
                  <a:pt x="4372768" y="2897981"/>
                </a:lnTo>
                <a:lnTo>
                  <a:pt x="4364830" y="2897188"/>
                </a:lnTo>
                <a:lnTo>
                  <a:pt x="4356099" y="2895600"/>
                </a:lnTo>
                <a:lnTo>
                  <a:pt x="4347370" y="2893219"/>
                </a:lnTo>
                <a:lnTo>
                  <a:pt x="4339431" y="2892028"/>
                </a:lnTo>
                <a:lnTo>
                  <a:pt x="4331096" y="2891235"/>
                </a:lnTo>
                <a:lnTo>
                  <a:pt x="4322762" y="2890441"/>
                </a:lnTo>
                <a:lnTo>
                  <a:pt x="4314427" y="2890441"/>
                </a:lnTo>
                <a:lnTo>
                  <a:pt x="4298552" y="2891235"/>
                </a:lnTo>
                <a:lnTo>
                  <a:pt x="4282679" y="2892822"/>
                </a:lnTo>
                <a:lnTo>
                  <a:pt x="4267199" y="2895203"/>
                </a:lnTo>
                <a:lnTo>
                  <a:pt x="4252515" y="2898378"/>
                </a:lnTo>
                <a:lnTo>
                  <a:pt x="4237037" y="2902347"/>
                </a:lnTo>
                <a:lnTo>
                  <a:pt x="4221955" y="2906713"/>
                </a:lnTo>
                <a:lnTo>
                  <a:pt x="4192190" y="2914650"/>
                </a:lnTo>
                <a:lnTo>
                  <a:pt x="4177109" y="2919016"/>
                </a:lnTo>
                <a:lnTo>
                  <a:pt x="4162424" y="2922588"/>
                </a:lnTo>
                <a:lnTo>
                  <a:pt x="4146946" y="2925763"/>
                </a:lnTo>
                <a:lnTo>
                  <a:pt x="4131468" y="2928144"/>
                </a:lnTo>
                <a:lnTo>
                  <a:pt x="4115593" y="2929335"/>
                </a:lnTo>
                <a:lnTo>
                  <a:pt x="4107656" y="2929731"/>
                </a:lnTo>
                <a:lnTo>
                  <a:pt x="4099321" y="2929731"/>
                </a:lnTo>
                <a:lnTo>
                  <a:pt x="4096543" y="2922588"/>
                </a:lnTo>
                <a:lnTo>
                  <a:pt x="4091781" y="2922985"/>
                </a:lnTo>
                <a:lnTo>
                  <a:pt x="4092971" y="2924969"/>
                </a:lnTo>
                <a:lnTo>
                  <a:pt x="4094956" y="2926556"/>
                </a:lnTo>
                <a:lnTo>
                  <a:pt x="4096940" y="2928144"/>
                </a:lnTo>
                <a:lnTo>
                  <a:pt x="4099321" y="2929731"/>
                </a:lnTo>
                <a:lnTo>
                  <a:pt x="4095352" y="2930128"/>
                </a:lnTo>
                <a:lnTo>
                  <a:pt x="4091384" y="2930922"/>
                </a:lnTo>
                <a:lnTo>
                  <a:pt x="4087812" y="2932113"/>
                </a:lnTo>
                <a:lnTo>
                  <a:pt x="4084240" y="2933700"/>
                </a:lnTo>
                <a:lnTo>
                  <a:pt x="4081462" y="2936875"/>
                </a:lnTo>
                <a:lnTo>
                  <a:pt x="4080271" y="2938066"/>
                </a:lnTo>
                <a:lnTo>
                  <a:pt x="4079081" y="2938463"/>
                </a:lnTo>
                <a:lnTo>
                  <a:pt x="3772693" y="2994025"/>
                </a:lnTo>
                <a:lnTo>
                  <a:pt x="3726259" y="3000772"/>
                </a:lnTo>
                <a:lnTo>
                  <a:pt x="3703240" y="3011885"/>
                </a:lnTo>
                <a:lnTo>
                  <a:pt x="3683396" y="3019425"/>
                </a:lnTo>
                <a:lnTo>
                  <a:pt x="3663156" y="3025378"/>
                </a:lnTo>
                <a:lnTo>
                  <a:pt x="3642518" y="3030935"/>
                </a:lnTo>
                <a:lnTo>
                  <a:pt x="3621881" y="3035300"/>
                </a:lnTo>
                <a:lnTo>
                  <a:pt x="3601243" y="3039269"/>
                </a:lnTo>
                <a:lnTo>
                  <a:pt x="3580209" y="3042841"/>
                </a:lnTo>
                <a:lnTo>
                  <a:pt x="3559174" y="3045619"/>
                </a:lnTo>
                <a:lnTo>
                  <a:pt x="3537743" y="3048000"/>
                </a:lnTo>
                <a:lnTo>
                  <a:pt x="3494881" y="3051572"/>
                </a:lnTo>
                <a:lnTo>
                  <a:pt x="3451621" y="3055144"/>
                </a:lnTo>
                <a:lnTo>
                  <a:pt x="3408362" y="3058319"/>
                </a:lnTo>
                <a:lnTo>
                  <a:pt x="3365896" y="3062685"/>
                </a:lnTo>
                <a:lnTo>
                  <a:pt x="3365896" y="3056335"/>
                </a:lnTo>
                <a:lnTo>
                  <a:pt x="3364706" y="3056731"/>
                </a:lnTo>
                <a:lnTo>
                  <a:pt x="3365896" y="3062685"/>
                </a:lnTo>
                <a:lnTo>
                  <a:pt x="3357165" y="3067050"/>
                </a:lnTo>
                <a:lnTo>
                  <a:pt x="3347640" y="3070225"/>
                </a:lnTo>
                <a:lnTo>
                  <a:pt x="3338909" y="3072606"/>
                </a:lnTo>
                <a:lnTo>
                  <a:pt x="3334543" y="3073400"/>
                </a:lnTo>
                <a:lnTo>
                  <a:pt x="3329781" y="3073400"/>
                </a:lnTo>
                <a:lnTo>
                  <a:pt x="3325018" y="3073400"/>
                </a:lnTo>
                <a:lnTo>
                  <a:pt x="3320652" y="3073400"/>
                </a:lnTo>
                <a:lnTo>
                  <a:pt x="3316287" y="3072210"/>
                </a:lnTo>
                <a:lnTo>
                  <a:pt x="3311524" y="3071416"/>
                </a:lnTo>
                <a:lnTo>
                  <a:pt x="3307159" y="3069828"/>
                </a:lnTo>
                <a:lnTo>
                  <a:pt x="3302396" y="3068241"/>
                </a:lnTo>
                <a:lnTo>
                  <a:pt x="3297634" y="3066256"/>
                </a:lnTo>
                <a:lnTo>
                  <a:pt x="3293268" y="3063081"/>
                </a:lnTo>
                <a:lnTo>
                  <a:pt x="3286918" y="3061891"/>
                </a:lnTo>
                <a:lnTo>
                  <a:pt x="3280965" y="3061097"/>
                </a:lnTo>
                <a:lnTo>
                  <a:pt x="3274615" y="3059906"/>
                </a:lnTo>
                <a:lnTo>
                  <a:pt x="3268662" y="3059906"/>
                </a:lnTo>
                <a:lnTo>
                  <a:pt x="3256756" y="3060303"/>
                </a:lnTo>
                <a:lnTo>
                  <a:pt x="3244849" y="3061891"/>
                </a:lnTo>
                <a:lnTo>
                  <a:pt x="3232943" y="3063875"/>
                </a:lnTo>
                <a:lnTo>
                  <a:pt x="3221037" y="3066256"/>
                </a:lnTo>
                <a:lnTo>
                  <a:pt x="3209131" y="3068241"/>
                </a:lnTo>
                <a:lnTo>
                  <a:pt x="3197621" y="3069828"/>
                </a:lnTo>
                <a:lnTo>
                  <a:pt x="3148012" y="3068638"/>
                </a:lnTo>
                <a:lnTo>
                  <a:pt x="3140471" y="3068241"/>
                </a:lnTo>
                <a:lnTo>
                  <a:pt x="3133327" y="3068638"/>
                </a:lnTo>
                <a:lnTo>
                  <a:pt x="3125390" y="3069035"/>
                </a:lnTo>
                <a:lnTo>
                  <a:pt x="3118643" y="3069828"/>
                </a:lnTo>
                <a:lnTo>
                  <a:pt x="3104752" y="3072210"/>
                </a:lnTo>
                <a:lnTo>
                  <a:pt x="3091656" y="3075781"/>
                </a:lnTo>
                <a:lnTo>
                  <a:pt x="3078559" y="3080147"/>
                </a:lnTo>
                <a:lnTo>
                  <a:pt x="3065859" y="3085306"/>
                </a:lnTo>
                <a:lnTo>
                  <a:pt x="3053952" y="3090466"/>
                </a:lnTo>
                <a:lnTo>
                  <a:pt x="3041649" y="3096022"/>
                </a:lnTo>
                <a:lnTo>
                  <a:pt x="3028552" y="3098403"/>
                </a:lnTo>
                <a:lnTo>
                  <a:pt x="3005534" y="3103166"/>
                </a:lnTo>
                <a:lnTo>
                  <a:pt x="2982515" y="3107928"/>
                </a:lnTo>
                <a:lnTo>
                  <a:pt x="2958702" y="3112294"/>
                </a:lnTo>
                <a:lnTo>
                  <a:pt x="2935684" y="3116660"/>
                </a:lnTo>
                <a:lnTo>
                  <a:pt x="2923777" y="3118247"/>
                </a:lnTo>
                <a:lnTo>
                  <a:pt x="2911474" y="3119041"/>
                </a:lnTo>
                <a:lnTo>
                  <a:pt x="2899568" y="3119438"/>
                </a:lnTo>
                <a:lnTo>
                  <a:pt x="2887662" y="3119438"/>
                </a:lnTo>
                <a:lnTo>
                  <a:pt x="2875359" y="3119438"/>
                </a:lnTo>
                <a:lnTo>
                  <a:pt x="2863055" y="3118644"/>
                </a:lnTo>
                <a:lnTo>
                  <a:pt x="2850752" y="3116660"/>
                </a:lnTo>
                <a:lnTo>
                  <a:pt x="2838449" y="3113881"/>
                </a:lnTo>
                <a:lnTo>
                  <a:pt x="2800349" y="3118644"/>
                </a:lnTo>
                <a:lnTo>
                  <a:pt x="2693193" y="3136106"/>
                </a:lnTo>
                <a:lnTo>
                  <a:pt x="2682081" y="3140075"/>
                </a:lnTo>
                <a:lnTo>
                  <a:pt x="2670174" y="3143250"/>
                </a:lnTo>
                <a:lnTo>
                  <a:pt x="2658268" y="3145235"/>
                </a:lnTo>
                <a:lnTo>
                  <a:pt x="2645965" y="3147616"/>
                </a:lnTo>
                <a:lnTo>
                  <a:pt x="2634059" y="3148806"/>
                </a:lnTo>
                <a:lnTo>
                  <a:pt x="2621359" y="3149997"/>
                </a:lnTo>
                <a:lnTo>
                  <a:pt x="2596356" y="3151981"/>
                </a:lnTo>
                <a:lnTo>
                  <a:pt x="2571352" y="3153966"/>
                </a:lnTo>
                <a:lnTo>
                  <a:pt x="2559049" y="3155553"/>
                </a:lnTo>
                <a:lnTo>
                  <a:pt x="2547143" y="3157141"/>
                </a:lnTo>
                <a:lnTo>
                  <a:pt x="2534840" y="3159919"/>
                </a:lnTo>
                <a:lnTo>
                  <a:pt x="2523331" y="3162697"/>
                </a:lnTo>
                <a:lnTo>
                  <a:pt x="2511424" y="3167063"/>
                </a:lnTo>
                <a:lnTo>
                  <a:pt x="2500709" y="3171428"/>
                </a:lnTo>
                <a:lnTo>
                  <a:pt x="2491581" y="3176588"/>
                </a:lnTo>
                <a:lnTo>
                  <a:pt x="2482055" y="3181747"/>
                </a:lnTo>
                <a:lnTo>
                  <a:pt x="2472134" y="3186510"/>
                </a:lnTo>
                <a:lnTo>
                  <a:pt x="2462212" y="3190478"/>
                </a:lnTo>
                <a:lnTo>
                  <a:pt x="2451893" y="3194447"/>
                </a:lnTo>
                <a:lnTo>
                  <a:pt x="2441177" y="3198019"/>
                </a:lnTo>
                <a:lnTo>
                  <a:pt x="2419349" y="3203972"/>
                </a:lnTo>
                <a:lnTo>
                  <a:pt x="2397918" y="3210322"/>
                </a:lnTo>
                <a:lnTo>
                  <a:pt x="2376090" y="3216275"/>
                </a:lnTo>
                <a:lnTo>
                  <a:pt x="2365771" y="3219847"/>
                </a:lnTo>
                <a:lnTo>
                  <a:pt x="2355056" y="3223419"/>
                </a:lnTo>
                <a:lnTo>
                  <a:pt x="2345531" y="3227388"/>
                </a:lnTo>
                <a:lnTo>
                  <a:pt x="2335212" y="3231753"/>
                </a:lnTo>
                <a:lnTo>
                  <a:pt x="2327274" y="3236119"/>
                </a:lnTo>
                <a:lnTo>
                  <a:pt x="2318940" y="3240088"/>
                </a:lnTo>
                <a:lnTo>
                  <a:pt x="2311002" y="3243660"/>
                </a:lnTo>
                <a:lnTo>
                  <a:pt x="2302668" y="3246438"/>
                </a:lnTo>
                <a:lnTo>
                  <a:pt x="2293540" y="3248819"/>
                </a:lnTo>
                <a:lnTo>
                  <a:pt x="2284015" y="3250406"/>
                </a:lnTo>
                <a:lnTo>
                  <a:pt x="2274490" y="3250803"/>
                </a:lnTo>
                <a:lnTo>
                  <a:pt x="2264171" y="3250406"/>
                </a:lnTo>
                <a:lnTo>
                  <a:pt x="2254646" y="3251994"/>
                </a:lnTo>
                <a:lnTo>
                  <a:pt x="2245915" y="3254375"/>
                </a:lnTo>
                <a:lnTo>
                  <a:pt x="2238374" y="3257550"/>
                </a:lnTo>
                <a:lnTo>
                  <a:pt x="2231230" y="3260725"/>
                </a:lnTo>
                <a:lnTo>
                  <a:pt x="2224087" y="3264694"/>
                </a:lnTo>
                <a:lnTo>
                  <a:pt x="2217737" y="3269456"/>
                </a:lnTo>
                <a:lnTo>
                  <a:pt x="2210990" y="3273425"/>
                </a:lnTo>
                <a:lnTo>
                  <a:pt x="2205434" y="3278585"/>
                </a:lnTo>
                <a:lnTo>
                  <a:pt x="2201465" y="3282950"/>
                </a:lnTo>
                <a:lnTo>
                  <a:pt x="2196702" y="3286919"/>
                </a:lnTo>
                <a:lnTo>
                  <a:pt x="2192734" y="3290094"/>
                </a:lnTo>
                <a:lnTo>
                  <a:pt x="2187574" y="3293269"/>
                </a:lnTo>
                <a:lnTo>
                  <a:pt x="2182812" y="3296047"/>
                </a:lnTo>
                <a:lnTo>
                  <a:pt x="2177652" y="3298825"/>
                </a:lnTo>
                <a:lnTo>
                  <a:pt x="2167334" y="3302794"/>
                </a:lnTo>
                <a:lnTo>
                  <a:pt x="2155824" y="3305969"/>
                </a:lnTo>
                <a:lnTo>
                  <a:pt x="2144712" y="3307953"/>
                </a:lnTo>
                <a:lnTo>
                  <a:pt x="2132806" y="3309938"/>
                </a:lnTo>
                <a:lnTo>
                  <a:pt x="2120502" y="3311128"/>
                </a:lnTo>
                <a:lnTo>
                  <a:pt x="2095896" y="3313113"/>
                </a:lnTo>
                <a:lnTo>
                  <a:pt x="2083990" y="3314303"/>
                </a:lnTo>
                <a:lnTo>
                  <a:pt x="2071687" y="3315891"/>
                </a:lnTo>
                <a:lnTo>
                  <a:pt x="2059780" y="3317081"/>
                </a:lnTo>
                <a:lnTo>
                  <a:pt x="2048271" y="3319860"/>
                </a:lnTo>
                <a:lnTo>
                  <a:pt x="2037159" y="3323035"/>
                </a:lnTo>
                <a:lnTo>
                  <a:pt x="2026443" y="3327003"/>
                </a:lnTo>
                <a:lnTo>
                  <a:pt x="2002630" y="3328194"/>
                </a:lnTo>
                <a:lnTo>
                  <a:pt x="1973659" y="3331369"/>
                </a:lnTo>
                <a:lnTo>
                  <a:pt x="1958974" y="3332163"/>
                </a:lnTo>
                <a:lnTo>
                  <a:pt x="1944687" y="3333353"/>
                </a:lnTo>
                <a:lnTo>
                  <a:pt x="1936749" y="3333750"/>
                </a:lnTo>
                <a:lnTo>
                  <a:pt x="1929605" y="3333353"/>
                </a:lnTo>
                <a:lnTo>
                  <a:pt x="1922462" y="3332560"/>
                </a:lnTo>
                <a:lnTo>
                  <a:pt x="1916112" y="3331369"/>
                </a:lnTo>
                <a:lnTo>
                  <a:pt x="1913334" y="3330178"/>
                </a:lnTo>
                <a:lnTo>
                  <a:pt x="1910555" y="3328591"/>
                </a:lnTo>
                <a:lnTo>
                  <a:pt x="1908174" y="3327003"/>
                </a:lnTo>
                <a:lnTo>
                  <a:pt x="1905793" y="3325019"/>
                </a:lnTo>
                <a:lnTo>
                  <a:pt x="1903809" y="3323035"/>
                </a:lnTo>
                <a:lnTo>
                  <a:pt x="1902221" y="3320256"/>
                </a:lnTo>
                <a:lnTo>
                  <a:pt x="1900634" y="3317875"/>
                </a:lnTo>
                <a:lnTo>
                  <a:pt x="1899840" y="3314303"/>
                </a:lnTo>
                <a:lnTo>
                  <a:pt x="1898649" y="3309144"/>
                </a:lnTo>
                <a:lnTo>
                  <a:pt x="1898252" y="3303985"/>
                </a:lnTo>
                <a:lnTo>
                  <a:pt x="1898649" y="3298825"/>
                </a:lnTo>
                <a:lnTo>
                  <a:pt x="1899046" y="3296841"/>
                </a:lnTo>
                <a:lnTo>
                  <a:pt x="1900237" y="3294063"/>
                </a:lnTo>
                <a:lnTo>
                  <a:pt x="1901427" y="3292078"/>
                </a:lnTo>
                <a:lnTo>
                  <a:pt x="1903015" y="3290094"/>
                </a:lnTo>
                <a:lnTo>
                  <a:pt x="1904999" y="3288110"/>
                </a:lnTo>
                <a:lnTo>
                  <a:pt x="1906984" y="3286522"/>
                </a:lnTo>
                <a:lnTo>
                  <a:pt x="1910159" y="3284141"/>
                </a:lnTo>
                <a:lnTo>
                  <a:pt x="1913334" y="3282950"/>
                </a:lnTo>
                <a:lnTo>
                  <a:pt x="1920874" y="3280172"/>
                </a:lnTo>
                <a:lnTo>
                  <a:pt x="1931193" y="3276997"/>
                </a:lnTo>
                <a:lnTo>
                  <a:pt x="1941115" y="3273425"/>
                </a:lnTo>
                <a:lnTo>
                  <a:pt x="1959768" y="3266281"/>
                </a:lnTo>
                <a:lnTo>
                  <a:pt x="1997471" y="3250010"/>
                </a:lnTo>
                <a:lnTo>
                  <a:pt x="2016521" y="3242072"/>
                </a:lnTo>
                <a:lnTo>
                  <a:pt x="2026443" y="3238897"/>
                </a:lnTo>
                <a:lnTo>
                  <a:pt x="2035968" y="3236119"/>
                </a:lnTo>
                <a:lnTo>
                  <a:pt x="2046287" y="3233341"/>
                </a:lnTo>
                <a:lnTo>
                  <a:pt x="2057399" y="3231356"/>
                </a:lnTo>
                <a:lnTo>
                  <a:pt x="2068512" y="3229769"/>
                </a:lnTo>
                <a:lnTo>
                  <a:pt x="2080021" y="3228578"/>
                </a:lnTo>
                <a:lnTo>
                  <a:pt x="2084387" y="3225006"/>
                </a:lnTo>
                <a:lnTo>
                  <a:pt x="2089149" y="3221435"/>
                </a:lnTo>
                <a:lnTo>
                  <a:pt x="2101452" y="3221435"/>
                </a:lnTo>
                <a:lnTo>
                  <a:pt x="2113359" y="3220641"/>
                </a:lnTo>
                <a:lnTo>
                  <a:pt x="2107009" y="3220641"/>
                </a:lnTo>
                <a:lnTo>
                  <a:pt x="2101055" y="3219847"/>
                </a:lnTo>
                <a:lnTo>
                  <a:pt x="2094706" y="3220641"/>
                </a:lnTo>
                <a:lnTo>
                  <a:pt x="2089149" y="3221435"/>
                </a:lnTo>
                <a:lnTo>
                  <a:pt x="2083990" y="3217863"/>
                </a:lnTo>
                <a:lnTo>
                  <a:pt x="2078434" y="3215481"/>
                </a:lnTo>
                <a:lnTo>
                  <a:pt x="2072480" y="3213497"/>
                </a:lnTo>
                <a:lnTo>
                  <a:pt x="2066924" y="3212306"/>
                </a:lnTo>
                <a:lnTo>
                  <a:pt x="2061368" y="3211116"/>
                </a:lnTo>
                <a:lnTo>
                  <a:pt x="2055018" y="3210719"/>
                </a:lnTo>
                <a:lnTo>
                  <a:pt x="2043509" y="3210719"/>
                </a:lnTo>
                <a:lnTo>
                  <a:pt x="2018506" y="3211910"/>
                </a:lnTo>
                <a:lnTo>
                  <a:pt x="2006202" y="3211116"/>
                </a:lnTo>
                <a:lnTo>
                  <a:pt x="2000646" y="3210719"/>
                </a:lnTo>
                <a:lnTo>
                  <a:pt x="1995090" y="3209528"/>
                </a:lnTo>
                <a:lnTo>
                  <a:pt x="1976834" y="3205163"/>
                </a:lnTo>
                <a:lnTo>
                  <a:pt x="1958974" y="3201988"/>
                </a:lnTo>
                <a:lnTo>
                  <a:pt x="1941512" y="3199606"/>
                </a:lnTo>
                <a:lnTo>
                  <a:pt x="1924049" y="3198019"/>
                </a:lnTo>
                <a:lnTo>
                  <a:pt x="1906587" y="3196828"/>
                </a:lnTo>
                <a:lnTo>
                  <a:pt x="1889124" y="3196828"/>
                </a:lnTo>
                <a:lnTo>
                  <a:pt x="1871265" y="3198019"/>
                </a:lnTo>
                <a:lnTo>
                  <a:pt x="1854596" y="3198813"/>
                </a:lnTo>
                <a:lnTo>
                  <a:pt x="1837134" y="3200797"/>
                </a:lnTo>
                <a:lnTo>
                  <a:pt x="1820068" y="3203178"/>
                </a:lnTo>
                <a:lnTo>
                  <a:pt x="1803002" y="3205956"/>
                </a:lnTo>
                <a:lnTo>
                  <a:pt x="1785937" y="3209131"/>
                </a:lnTo>
                <a:lnTo>
                  <a:pt x="1768871" y="3213497"/>
                </a:lnTo>
                <a:lnTo>
                  <a:pt x="1752202" y="3217069"/>
                </a:lnTo>
                <a:lnTo>
                  <a:pt x="1718468" y="3225800"/>
                </a:lnTo>
                <a:lnTo>
                  <a:pt x="1670843" y="3259535"/>
                </a:lnTo>
                <a:lnTo>
                  <a:pt x="1562893" y="3273425"/>
                </a:lnTo>
                <a:lnTo>
                  <a:pt x="1558924" y="3276600"/>
                </a:lnTo>
                <a:lnTo>
                  <a:pt x="1555352" y="3279378"/>
                </a:lnTo>
                <a:lnTo>
                  <a:pt x="1551780" y="3281363"/>
                </a:lnTo>
                <a:lnTo>
                  <a:pt x="1549002" y="3282950"/>
                </a:lnTo>
                <a:lnTo>
                  <a:pt x="1545034" y="3284141"/>
                </a:lnTo>
                <a:lnTo>
                  <a:pt x="1541462" y="3285331"/>
                </a:lnTo>
                <a:lnTo>
                  <a:pt x="1537890" y="3285728"/>
                </a:lnTo>
                <a:lnTo>
                  <a:pt x="1535112" y="3285728"/>
                </a:lnTo>
                <a:lnTo>
                  <a:pt x="1527571" y="3285331"/>
                </a:lnTo>
                <a:lnTo>
                  <a:pt x="1521221" y="3284141"/>
                </a:lnTo>
                <a:lnTo>
                  <a:pt x="1514474" y="3282156"/>
                </a:lnTo>
                <a:lnTo>
                  <a:pt x="1507727" y="3279775"/>
                </a:lnTo>
                <a:lnTo>
                  <a:pt x="1494234" y="3274219"/>
                </a:lnTo>
                <a:lnTo>
                  <a:pt x="1488280" y="3271441"/>
                </a:lnTo>
                <a:lnTo>
                  <a:pt x="1481534" y="3269456"/>
                </a:lnTo>
                <a:lnTo>
                  <a:pt x="1474390" y="3267869"/>
                </a:lnTo>
                <a:lnTo>
                  <a:pt x="1467643" y="3267472"/>
                </a:lnTo>
                <a:lnTo>
                  <a:pt x="1464468" y="3267472"/>
                </a:lnTo>
                <a:lnTo>
                  <a:pt x="1460896" y="3267869"/>
                </a:lnTo>
                <a:lnTo>
                  <a:pt x="1457324" y="3268266"/>
                </a:lnTo>
                <a:lnTo>
                  <a:pt x="1453752" y="3269456"/>
                </a:lnTo>
                <a:lnTo>
                  <a:pt x="1433909" y="3265488"/>
                </a:lnTo>
                <a:lnTo>
                  <a:pt x="1415652" y="3260328"/>
                </a:lnTo>
                <a:lnTo>
                  <a:pt x="1397396" y="3253978"/>
                </a:lnTo>
                <a:lnTo>
                  <a:pt x="1380727" y="3247628"/>
                </a:lnTo>
                <a:lnTo>
                  <a:pt x="1364059" y="3240485"/>
                </a:lnTo>
                <a:lnTo>
                  <a:pt x="1348184" y="3232944"/>
                </a:lnTo>
                <a:lnTo>
                  <a:pt x="1332309" y="3224610"/>
                </a:lnTo>
                <a:lnTo>
                  <a:pt x="1317227" y="3215878"/>
                </a:lnTo>
                <a:lnTo>
                  <a:pt x="1302543" y="3207147"/>
                </a:lnTo>
                <a:lnTo>
                  <a:pt x="1287859" y="3198019"/>
                </a:lnTo>
                <a:lnTo>
                  <a:pt x="1259681" y="3178969"/>
                </a:lnTo>
                <a:lnTo>
                  <a:pt x="1231502" y="3159919"/>
                </a:lnTo>
                <a:lnTo>
                  <a:pt x="1202927" y="3140869"/>
                </a:lnTo>
                <a:lnTo>
                  <a:pt x="1200149" y="3135710"/>
                </a:lnTo>
                <a:lnTo>
                  <a:pt x="1196180" y="3130550"/>
                </a:lnTo>
                <a:lnTo>
                  <a:pt x="1188243" y="3120628"/>
                </a:lnTo>
                <a:lnTo>
                  <a:pt x="1179512" y="3111897"/>
                </a:lnTo>
                <a:lnTo>
                  <a:pt x="1169590" y="3103563"/>
                </a:lnTo>
                <a:lnTo>
                  <a:pt x="1159271" y="3096022"/>
                </a:lnTo>
                <a:lnTo>
                  <a:pt x="1148555" y="3088878"/>
                </a:lnTo>
                <a:lnTo>
                  <a:pt x="1137046" y="3082131"/>
                </a:lnTo>
                <a:lnTo>
                  <a:pt x="1125537" y="3075385"/>
                </a:lnTo>
                <a:lnTo>
                  <a:pt x="1112837" y="3069035"/>
                </a:lnTo>
                <a:lnTo>
                  <a:pt x="1100534" y="3063081"/>
                </a:lnTo>
                <a:lnTo>
                  <a:pt x="1075530" y="3051175"/>
                </a:lnTo>
                <a:lnTo>
                  <a:pt x="1050130" y="3038872"/>
                </a:lnTo>
                <a:lnTo>
                  <a:pt x="1037827" y="3032522"/>
                </a:lnTo>
                <a:lnTo>
                  <a:pt x="1025921" y="3026569"/>
                </a:lnTo>
                <a:lnTo>
                  <a:pt x="1014809" y="3024981"/>
                </a:lnTo>
                <a:lnTo>
                  <a:pt x="1004887" y="3022997"/>
                </a:lnTo>
                <a:lnTo>
                  <a:pt x="996155" y="3020219"/>
                </a:lnTo>
                <a:lnTo>
                  <a:pt x="988615" y="3016647"/>
                </a:lnTo>
                <a:lnTo>
                  <a:pt x="981868" y="3013075"/>
                </a:lnTo>
                <a:lnTo>
                  <a:pt x="975518" y="3008313"/>
                </a:lnTo>
                <a:lnTo>
                  <a:pt x="969962" y="3003947"/>
                </a:lnTo>
                <a:lnTo>
                  <a:pt x="965199" y="2998788"/>
                </a:lnTo>
                <a:lnTo>
                  <a:pt x="960833" y="2993628"/>
                </a:lnTo>
                <a:lnTo>
                  <a:pt x="956468" y="2987675"/>
                </a:lnTo>
                <a:lnTo>
                  <a:pt x="949324" y="2976166"/>
                </a:lnTo>
                <a:lnTo>
                  <a:pt x="942577" y="2964260"/>
                </a:lnTo>
                <a:lnTo>
                  <a:pt x="935830" y="2952353"/>
                </a:lnTo>
                <a:lnTo>
                  <a:pt x="945752" y="2945606"/>
                </a:lnTo>
                <a:lnTo>
                  <a:pt x="954087" y="2940050"/>
                </a:lnTo>
                <a:lnTo>
                  <a:pt x="959246" y="2934494"/>
                </a:lnTo>
                <a:lnTo>
                  <a:pt x="961230" y="2931319"/>
                </a:lnTo>
                <a:lnTo>
                  <a:pt x="962818" y="2928541"/>
                </a:lnTo>
                <a:lnTo>
                  <a:pt x="963612" y="2926556"/>
                </a:lnTo>
                <a:lnTo>
                  <a:pt x="964802" y="2924175"/>
                </a:lnTo>
                <a:lnTo>
                  <a:pt x="964802" y="2921794"/>
                </a:lnTo>
                <a:lnTo>
                  <a:pt x="964802" y="2919413"/>
                </a:lnTo>
                <a:lnTo>
                  <a:pt x="964405" y="2917428"/>
                </a:lnTo>
                <a:lnTo>
                  <a:pt x="963215" y="2915444"/>
                </a:lnTo>
                <a:lnTo>
                  <a:pt x="960040" y="2911872"/>
                </a:lnTo>
                <a:lnTo>
                  <a:pt x="956071" y="2907903"/>
                </a:lnTo>
                <a:lnTo>
                  <a:pt x="950912" y="2905125"/>
                </a:lnTo>
                <a:lnTo>
                  <a:pt x="945355" y="2901950"/>
                </a:lnTo>
                <a:lnTo>
                  <a:pt x="938608" y="2898775"/>
                </a:lnTo>
                <a:lnTo>
                  <a:pt x="923527" y="2893219"/>
                </a:lnTo>
                <a:lnTo>
                  <a:pt x="907652" y="2887663"/>
                </a:lnTo>
                <a:lnTo>
                  <a:pt x="914796" y="2886472"/>
                </a:lnTo>
                <a:lnTo>
                  <a:pt x="911224" y="2886472"/>
                </a:lnTo>
                <a:lnTo>
                  <a:pt x="907652" y="2887663"/>
                </a:lnTo>
                <a:lnTo>
                  <a:pt x="893762" y="2888456"/>
                </a:lnTo>
                <a:lnTo>
                  <a:pt x="880268" y="2889647"/>
                </a:lnTo>
                <a:lnTo>
                  <a:pt x="867568" y="2889647"/>
                </a:lnTo>
                <a:lnTo>
                  <a:pt x="854868" y="2888853"/>
                </a:lnTo>
                <a:lnTo>
                  <a:pt x="842168" y="2888060"/>
                </a:lnTo>
                <a:lnTo>
                  <a:pt x="830658" y="2886472"/>
                </a:lnTo>
                <a:lnTo>
                  <a:pt x="819149" y="2884488"/>
                </a:lnTo>
                <a:lnTo>
                  <a:pt x="808433" y="2881313"/>
                </a:lnTo>
                <a:lnTo>
                  <a:pt x="798115" y="2877741"/>
                </a:lnTo>
                <a:lnTo>
                  <a:pt x="787796" y="2873772"/>
                </a:lnTo>
                <a:lnTo>
                  <a:pt x="778668" y="2868613"/>
                </a:lnTo>
                <a:lnTo>
                  <a:pt x="769143" y="2862263"/>
                </a:lnTo>
                <a:lnTo>
                  <a:pt x="761205" y="2855516"/>
                </a:lnTo>
                <a:lnTo>
                  <a:pt x="753268" y="2848372"/>
                </a:lnTo>
                <a:lnTo>
                  <a:pt x="746124" y="2839641"/>
                </a:lnTo>
                <a:lnTo>
                  <a:pt x="739774" y="2830513"/>
                </a:lnTo>
                <a:lnTo>
                  <a:pt x="737790" y="2827338"/>
                </a:lnTo>
                <a:lnTo>
                  <a:pt x="735408" y="2824560"/>
                </a:lnTo>
                <a:lnTo>
                  <a:pt x="732234" y="2822575"/>
                </a:lnTo>
                <a:lnTo>
                  <a:pt x="730646" y="2821781"/>
                </a:lnTo>
                <a:lnTo>
                  <a:pt x="729059" y="2820988"/>
                </a:lnTo>
                <a:lnTo>
                  <a:pt x="718740" y="2819400"/>
                </a:lnTo>
                <a:lnTo>
                  <a:pt x="708421" y="2817019"/>
                </a:lnTo>
                <a:lnTo>
                  <a:pt x="698896" y="2814241"/>
                </a:lnTo>
                <a:lnTo>
                  <a:pt x="689371" y="2811463"/>
                </a:lnTo>
                <a:lnTo>
                  <a:pt x="680640" y="2808288"/>
                </a:lnTo>
                <a:lnTo>
                  <a:pt x="672702" y="2804716"/>
                </a:lnTo>
                <a:lnTo>
                  <a:pt x="664368" y="2800350"/>
                </a:lnTo>
                <a:lnTo>
                  <a:pt x="657224" y="2796381"/>
                </a:lnTo>
                <a:lnTo>
                  <a:pt x="650080" y="2791619"/>
                </a:lnTo>
                <a:lnTo>
                  <a:pt x="642540" y="2787253"/>
                </a:lnTo>
                <a:lnTo>
                  <a:pt x="629840" y="2777331"/>
                </a:lnTo>
                <a:lnTo>
                  <a:pt x="617537" y="2766616"/>
                </a:lnTo>
                <a:lnTo>
                  <a:pt x="605630" y="2755106"/>
                </a:lnTo>
                <a:lnTo>
                  <a:pt x="583008" y="2732088"/>
                </a:lnTo>
                <a:lnTo>
                  <a:pt x="571499" y="2720181"/>
                </a:lnTo>
                <a:lnTo>
                  <a:pt x="560387" y="2709069"/>
                </a:lnTo>
                <a:lnTo>
                  <a:pt x="548084" y="2697560"/>
                </a:lnTo>
                <a:lnTo>
                  <a:pt x="534590" y="2687241"/>
                </a:lnTo>
                <a:lnTo>
                  <a:pt x="527446" y="2682081"/>
                </a:lnTo>
                <a:lnTo>
                  <a:pt x="520302" y="2677319"/>
                </a:lnTo>
                <a:lnTo>
                  <a:pt x="513159" y="2672953"/>
                </a:lnTo>
                <a:lnTo>
                  <a:pt x="504824" y="2668191"/>
                </a:lnTo>
                <a:lnTo>
                  <a:pt x="494902" y="2663031"/>
                </a:lnTo>
                <a:lnTo>
                  <a:pt x="485377" y="2657475"/>
                </a:lnTo>
                <a:lnTo>
                  <a:pt x="475455" y="2651125"/>
                </a:lnTo>
                <a:lnTo>
                  <a:pt x="465534" y="2644378"/>
                </a:lnTo>
                <a:lnTo>
                  <a:pt x="446484" y="2630091"/>
                </a:lnTo>
                <a:lnTo>
                  <a:pt x="427037" y="2615406"/>
                </a:lnTo>
                <a:lnTo>
                  <a:pt x="407590" y="2599135"/>
                </a:lnTo>
                <a:lnTo>
                  <a:pt x="388540" y="2583260"/>
                </a:lnTo>
                <a:lnTo>
                  <a:pt x="369093" y="2566988"/>
                </a:lnTo>
                <a:lnTo>
                  <a:pt x="350043" y="2551510"/>
                </a:lnTo>
                <a:lnTo>
                  <a:pt x="343296" y="2546747"/>
                </a:lnTo>
                <a:lnTo>
                  <a:pt x="336946" y="2542778"/>
                </a:lnTo>
                <a:lnTo>
                  <a:pt x="330993" y="2539206"/>
                </a:lnTo>
                <a:lnTo>
                  <a:pt x="324246" y="2536428"/>
                </a:lnTo>
                <a:lnTo>
                  <a:pt x="317499" y="2534841"/>
                </a:lnTo>
                <a:lnTo>
                  <a:pt x="309959" y="2534047"/>
                </a:lnTo>
                <a:lnTo>
                  <a:pt x="301624" y="2534444"/>
                </a:lnTo>
                <a:lnTo>
                  <a:pt x="292893" y="2536031"/>
                </a:lnTo>
                <a:lnTo>
                  <a:pt x="284162" y="2538413"/>
                </a:lnTo>
                <a:lnTo>
                  <a:pt x="276224" y="2540397"/>
                </a:lnTo>
                <a:lnTo>
                  <a:pt x="268684" y="2541588"/>
                </a:lnTo>
                <a:lnTo>
                  <a:pt x="261937" y="2541985"/>
                </a:lnTo>
                <a:lnTo>
                  <a:pt x="255190" y="2541588"/>
                </a:lnTo>
                <a:lnTo>
                  <a:pt x="249237" y="2540397"/>
                </a:lnTo>
                <a:lnTo>
                  <a:pt x="243284" y="2539206"/>
                </a:lnTo>
                <a:lnTo>
                  <a:pt x="238124" y="2536825"/>
                </a:lnTo>
                <a:lnTo>
                  <a:pt x="233759" y="2534444"/>
                </a:lnTo>
                <a:lnTo>
                  <a:pt x="228996" y="2531269"/>
                </a:lnTo>
                <a:lnTo>
                  <a:pt x="225027" y="2527697"/>
                </a:lnTo>
                <a:lnTo>
                  <a:pt x="221455" y="2524125"/>
                </a:lnTo>
                <a:lnTo>
                  <a:pt x="217487" y="2520156"/>
                </a:lnTo>
                <a:lnTo>
                  <a:pt x="214709" y="2515394"/>
                </a:lnTo>
                <a:lnTo>
                  <a:pt x="211534" y="2510631"/>
                </a:lnTo>
                <a:lnTo>
                  <a:pt x="208756" y="2506266"/>
                </a:lnTo>
                <a:lnTo>
                  <a:pt x="204787" y="2498725"/>
                </a:lnTo>
                <a:lnTo>
                  <a:pt x="200024" y="2492375"/>
                </a:lnTo>
                <a:lnTo>
                  <a:pt x="195659" y="2486025"/>
                </a:lnTo>
                <a:lnTo>
                  <a:pt x="190499" y="2479675"/>
                </a:lnTo>
                <a:lnTo>
                  <a:pt x="184546" y="2474119"/>
                </a:lnTo>
                <a:lnTo>
                  <a:pt x="178593" y="2468563"/>
                </a:lnTo>
                <a:lnTo>
                  <a:pt x="171846" y="2463403"/>
                </a:lnTo>
                <a:lnTo>
                  <a:pt x="165496" y="2458244"/>
                </a:lnTo>
                <a:lnTo>
                  <a:pt x="158352" y="2453085"/>
                </a:lnTo>
                <a:lnTo>
                  <a:pt x="151209" y="2448322"/>
                </a:lnTo>
                <a:lnTo>
                  <a:pt x="135730" y="2439591"/>
                </a:lnTo>
                <a:lnTo>
                  <a:pt x="119855" y="2430860"/>
                </a:lnTo>
                <a:lnTo>
                  <a:pt x="102790" y="2423319"/>
                </a:lnTo>
                <a:lnTo>
                  <a:pt x="91677" y="2418160"/>
                </a:lnTo>
                <a:lnTo>
                  <a:pt x="79771" y="2413000"/>
                </a:lnTo>
                <a:lnTo>
                  <a:pt x="56752" y="2403872"/>
                </a:lnTo>
                <a:lnTo>
                  <a:pt x="45243" y="2398713"/>
                </a:lnTo>
                <a:lnTo>
                  <a:pt x="34527" y="2392760"/>
                </a:lnTo>
                <a:lnTo>
                  <a:pt x="25399" y="2387600"/>
                </a:lnTo>
                <a:lnTo>
                  <a:pt x="16271" y="2381647"/>
                </a:lnTo>
                <a:lnTo>
                  <a:pt x="12699" y="2378472"/>
                </a:lnTo>
                <a:lnTo>
                  <a:pt x="9921" y="2374900"/>
                </a:lnTo>
                <a:lnTo>
                  <a:pt x="6746" y="2371328"/>
                </a:lnTo>
                <a:lnTo>
                  <a:pt x="3968" y="2367756"/>
                </a:lnTo>
                <a:lnTo>
                  <a:pt x="2380" y="2364185"/>
                </a:lnTo>
                <a:lnTo>
                  <a:pt x="1190" y="2359819"/>
                </a:lnTo>
                <a:lnTo>
                  <a:pt x="0" y="2355854"/>
                </a:lnTo>
                <a:lnTo>
                  <a:pt x="0" y="2351868"/>
                </a:lnTo>
                <a:lnTo>
                  <a:pt x="396" y="2347119"/>
                </a:lnTo>
                <a:lnTo>
                  <a:pt x="1587" y="2341960"/>
                </a:lnTo>
                <a:lnTo>
                  <a:pt x="3174" y="2336800"/>
                </a:lnTo>
                <a:lnTo>
                  <a:pt x="5555" y="2331641"/>
                </a:lnTo>
                <a:lnTo>
                  <a:pt x="9127" y="2326085"/>
                </a:lnTo>
                <a:lnTo>
                  <a:pt x="13493" y="2320131"/>
                </a:lnTo>
                <a:lnTo>
                  <a:pt x="17859" y="2314178"/>
                </a:lnTo>
                <a:lnTo>
                  <a:pt x="23812" y="2307828"/>
                </a:lnTo>
                <a:lnTo>
                  <a:pt x="18652" y="2303463"/>
                </a:lnTo>
                <a:lnTo>
                  <a:pt x="13890" y="2298700"/>
                </a:lnTo>
                <a:lnTo>
                  <a:pt x="10318" y="2293938"/>
                </a:lnTo>
                <a:lnTo>
                  <a:pt x="7540" y="2289572"/>
                </a:lnTo>
                <a:lnTo>
                  <a:pt x="6349" y="2285206"/>
                </a:lnTo>
                <a:lnTo>
                  <a:pt x="4762" y="2281238"/>
                </a:lnTo>
                <a:lnTo>
                  <a:pt x="4762" y="2276872"/>
                </a:lnTo>
                <a:lnTo>
                  <a:pt x="4762" y="2272903"/>
                </a:lnTo>
                <a:lnTo>
                  <a:pt x="5159" y="2268935"/>
                </a:lnTo>
                <a:lnTo>
                  <a:pt x="6746" y="2264569"/>
                </a:lnTo>
                <a:lnTo>
                  <a:pt x="8334" y="2260600"/>
                </a:lnTo>
                <a:lnTo>
                  <a:pt x="10715" y="2257028"/>
                </a:lnTo>
                <a:lnTo>
                  <a:pt x="15874" y="2248694"/>
                </a:lnTo>
                <a:lnTo>
                  <a:pt x="22224" y="2241153"/>
                </a:lnTo>
                <a:lnTo>
                  <a:pt x="35321" y="2225675"/>
                </a:lnTo>
                <a:lnTo>
                  <a:pt x="41671" y="2217738"/>
                </a:lnTo>
                <a:lnTo>
                  <a:pt x="47227" y="2210197"/>
                </a:lnTo>
                <a:lnTo>
                  <a:pt x="49212" y="2205831"/>
                </a:lnTo>
                <a:lnTo>
                  <a:pt x="51593" y="2201863"/>
                </a:lnTo>
                <a:lnTo>
                  <a:pt x="53180" y="2197894"/>
                </a:lnTo>
                <a:lnTo>
                  <a:pt x="53577" y="2193131"/>
                </a:lnTo>
                <a:lnTo>
                  <a:pt x="53974" y="2189163"/>
                </a:lnTo>
                <a:lnTo>
                  <a:pt x="53974" y="2184400"/>
                </a:lnTo>
                <a:lnTo>
                  <a:pt x="53180" y="2180431"/>
                </a:lnTo>
                <a:lnTo>
                  <a:pt x="51593" y="2175669"/>
                </a:lnTo>
                <a:lnTo>
                  <a:pt x="50402" y="2173685"/>
                </a:lnTo>
                <a:lnTo>
                  <a:pt x="50402" y="2171700"/>
                </a:lnTo>
                <a:lnTo>
                  <a:pt x="50402" y="2169319"/>
                </a:lnTo>
                <a:lnTo>
                  <a:pt x="50799" y="2168128"/>
                </a:lnTo>
                <a:lnTo>
                  <a:pt x="52387" y="2164160"/>
                </a:lnTo>
                <a:lnTo>
                  <a:pt x="55562" y="2160588"/>
                </a:lnTo>
                <a:lnTo>
                  <a:pt x="59133" y="2157810"/>
                </a:lnTo>
                <a:lnTo>
                  <a:pt x="63896" y="2154635"/>
                </a:lnTo>
                <a:lnTo>
                  <a:pt x="69452" y="2151856"/>
                </a:lnTo>
                <a:lnTo>
                  <a:pt x="75009" y="2149475"/>
                </a:lnTo>
                <a:lnTo>
                  <a:pt x="87312" y="2144713"/>
                </a:lnTo>
                <a:lnTo>
                  <a:pt x="100012" y="2141141"/>
                </a:lnTo>
                <a:lnTo>
                  <a:pt x="110727" y="2137966"/>
                </a:lnTo>
                <a:lnTo>
                  <a:pt x="118665" y="2135585"/>
                </a:lnTo>
                <a:lnTo>
                  <a:pt x="135730" y="2128838"/>
                </a:lnTo>
                <a:lnTo>
                  <a:pt x="152796" y="2121694"/>
                </a:lnTo>
                <a:lnTo>
                  <a:pt x="169465" y="2113756"/>
                </a:lnTo>
                <a:lnTo>
                  <a:pt x="186134" y="2106216"/>
                </a:lnTo>
                <a:lnTo>
                  <a:pt x="219074" y="2090341"/>
                </a:lnTo>
                <a:lnTo>
                  <a:pt x="235743" y="2082006"/>
                </a:lnTo>
                <a:lnTo>
                  <a:pt x="252809" y="2074863"/>
                </a:lnTo>
                <a:lnTo>
                  <a:pt x="269477" y="2067719"/>
                </a:lnTo>
                <a:lnTo>
                  <a:pt x="286940" y="2060972"/>
                </a:lnTo>
                <a:lnTo>
                  <a:pt x="304799" y="2054622"/>
                </a:lnTo>
                <a:lnTo>
                  <a:pt x="323055" y="2049463"/>
                </a:lnTo>
                <a:lnTo>
                  <a:pt x="342105" y="2045494"/>
                </a:lnTo>
                <a:lnTo>
                  <a:pt x="352027" y="2043906"/>
                </a:lnTo>
                <a:lnTo>
                  <a:pt x="362346" y="2042319"/>
                </a:lnTo>
                <a:lnTo>
                  <a:pt x="371871" y="2041128"/>
                </a:lnTo>
                <a:lnTo>
                  <a:pt x="382190" y="2040731"/>
                </a:lnTo>
                <a:lnTo>
                  <a:pt x="393302" y="2040335"/>
                </a:lnTo>
                <a:lnTo>
                  <a:pt x="404018" y="2040335"/>
                </a:lnTo>
                <a:lnTo>
                  <a:pt x="412352" y="2040335"/>
                </a:lnTo>
                <a:lnTo>
                  <a:pt x="418702" y="2039938"/>
                </a:lnTo>
                <a:lnTo>
                  <a:pt x="424655" y="2038350"/>
                </a:lnTo>
                <a:lnTo>
                  <a:pt x="429815" y="2036366"/>
                </a:lnTo>
                <a:lnTo>
                  <a:pt x="433784" y="2033588"/>
                </a:lnTo>
                <a:lnTo>
                  <a:pt x="436959" y="2030413"/>
                </a:lnTo>
                <a:lnTo>
                  <a:pt x="439340" y="2027238"/>
                </a:lnTo>
                <a:lnTo>
                  <a:pt x="442118" y="2023666"/>
                </a:lnTo>
                <a:lnTo>
                  <a:pt x="446087" y="2016125"/>
                </a:lnTo>
                <a:lnTo>
                  <a:pt x="450055" y="2008188"/>
                </a:lnTo>
                <a:lnTo>
                  <a:pt x="452437" y="2004219"/>
                </a:lnTo>
                <a:lnTo>
                  <a:pt x="454818" y="2001044"/>
                </a:lnTo>
                <a:lnTo>
                  <a:pt x="457993" y="1998266"/>
                </a:lnTo>
                <a:lnTo>
                  <a:pt x="461962" y="1995488"/>
                </a:lnTo>
                <a:lnTo>
                  <a:pt x="460374" y="1989931"/>
                </a:lnTo>
                <a:lnTo>
                  <a:pt x="459580" y="1984772"/>
                </a:lnTo>
                <a:lnTo>
                  <a:pt x="459184" y="1979613"/>
                </a:lnTo>
                <a:lnTo>
                  <a:pt x="458390" y="1974850"/>
                </a:lnTo>
                <a:lnTo>
                  <a:pt x="459184" y="1969691"/>
                </a:lnTo>
                <a:lnTo>
                  <a:pt x="459580" y="1965325"/>
                </a:lnTo>
                <a:lnTo>
                  <a:pt x="460374" y="1960563"/>
                </a:lnTo>
                <a:lnTo>
                  <a:pt x="461565" y="1956594"/>
                </a:lnTo>
                <a:lnTo>
                  <a:pt x="463152" y="1951831"/>
                </a:lnTo>
                <a:lnTo>
                  <a:pt x="465137" y="1947466"/>
                </a:lnTo>
                <a:lnTo>
                  <a:pt x="469899" y="1939528"/>
                </a:lnTo>
                <a:lnTo>
                  <a:pt x="475455" y="1931194"/>
                </a:lnTo>
                <a:lnTo>
                  <a:pt x="482202" y="1923653"/>
                </a:lnTo>
                <a:lnTo>
                  <a:pt x="488949" y="1915716"/>
                </a:lnTo>
                <a:lnTo>
                  <a:pt x="496490" y="1908572"/>
                </a:lnTo>
                <a:lnTo>
                  <a:pt x="512365" y="1894285"/>
                </a:lnTo>
                <a:lnTo>
                  <a:pt x="528637" y="1879203"/>
                </a:lnTo>
                <a:lnTo>
                  <a:pt x="535780" y="1872060"/>
                </a:lnTo>
                <a:lnTo>
                  <a:pt x="542924" y="1864122"/>
                </a:lnTo>
                <a:lnTo>
                  <a:pt x="550465" y="1856185"/>
                </a:lnTo>
                <a:lnTo>
                  <a:pt x="554830" y="1852613"/>
                </a:lnTo>
                <a:lnTo>
                  <a:pt x="559990" y="1849438"/>
                </a:lnTo>
                <a:lnTo>
                  <a:pt x="565149" y="1846263"/>
                </a:lnTo>
                <a:lnTo>
                  <a:pt x="571102" y="1844675"/>
                </a:lnTo>
                <a:lnTo>
                  <a:pt x="577849" y="1843485"/>
                </a:lnTo>
                <a:lnTo>
                  <a:pt x="586184" y="1843485"/>
                </a:lnTo>
                <a:lnTo>
                  <a:pt x="776287" y="1777206"/>
                </a:lnTo>
                <a:lnTo>
                  <a:pt x="871537" y="1743869"/>
                </a:lnTo>
                <a:lnTo>
                  <a:pt x="966787" y="1710531"/>
                </a:lnTo>
                <a:lnTo>
                  <a:pt x="978693" y="1706960"/>
                </a:lnTo>
                <a:lnTo>
                  <a:pt x="985440" y="1704578"/>
                </a:lnTo>
                <a:lnTo>
                  <a:pt x="988615" y="1703785"/>
                </a:lnTo>
                <a:lnTo>
                  <a:pt x="990996" y="1702197"/>
                </a:lnTo>
                <a:lnTo>
                  <a:pt x="993774" y="1700610"/>
                </a:lnTo>
                <a:lnTo>
                  <a:pt x="994965" y="1698625"/>
                </a:lnTo>
                <a:lnTo>
                  <a:pt x="996155" y="1696641"/>
                </a:lnTo>
                <a:lnTo>
                  <a:pt x="996155" y="1694260"/>
                </a:lnTo>
                <a:lnTo>
                  <a:pt x="994965" y="1691878"/>
                </a:lnTo>
                <a:lnTo>
                  <a:pt x="992980" y="1688703"/>
                </a:lnTo>
                <a:lnTo>
                  <a:pt x="990202" y="1685528"/>
                </a:lnTo>
                <a:lnTo>
                  <a:pt x="985440" y="1681956"/>
                </a:lnTo>
                <a:lnTo>
                  <a:pt x="965993" y="1683147"/>
                </a:lnTo>
                <a:lnTo>
                  <a:pt x="957262" y="1683544"/>
                </a:lnTo>
                <a:lnTo>
                  <a:pt x="954484" y="1683147"/>
                </a:lnTo>
                <a:lnTo>
                  <a:pt x="953293" y="1682750"/>
                </a:lnTo>
                <a:lnTo>
                  <a:pt x="948530" y="1674813"/>
                </a:lnTo>
                <a:lnTo>
                  <a:pt x="943371" y="1667669"/>
                </a:lnTo>
                <a:lnTo>
                  <a:pt x="937021" y="1662113"/>
                </a:lnTo>
                <a:lnTo>
                  <a:pt x="930671" y="1656953"/>
                </a:lnTo>
                <a:lnTo>
                  <a:pt x="924321" y="1652191"/>
                </a:lnTo>
                <a:lnTo>
                  <a:pt x="916780" y="1648619"/>
                </a:lnTo>
                <a:lnTo>
                  <a:pt x="909637" y="1645841"/>
                </a:lnTo>
                <a:lnTo>
                  <a:pt x="901699" y="1643856"/>
                </a:lnTo>
                <a:lnTo>
                  <a:pt x="893365" y="1641872"/>
                </a:lnTo>
                <a:lnTo>
                  <a:pt x="884634" y="1641078"/>
                </a:lnTo>
                <a:lnTo>
                  <a:pt x="875109" y="1640285"/>
                </a:lnTo>
                <a:lnTo>
                  <a:pt x="865980" y="1640285"/>
                </a:lnTo>
                <a:lnTo>
                  <a:pt x="855662" y="1640285"/>
                </a:lnTo>
                <a:lnTo>
                  <a:pt x="845343" y="1641078"/>
                </a:lnTo>
                <a:lnTo>
                  <a:pt x="823912" y="1643063"/>
                </a:lnTo>
                <a:lnTo>
                  <a:pt x="817165" y="1643460"/>
                </a:lnTo>
                <a:lnTo>
                  <a:pt x="810418" y="1643063"/>
                </a:lnTo>
                <a:lnTo>
                  <a:pt x="803671" y="1642269"/>
                </a:lnTo>
                <a:lnTo>
                  <a:pt x="797718" y="1641078"/>
                </a:lnTo>
                <a:lnTo>
                  <a:pt x="792559" y="1638697"/>
                </a:lnTo>
                <a:lnTo>
                  <a:pt x="787399" y="1636316"/>
                </a:lnTo>
                <a:lnTo>
                  <a:pt x="783033" y="1633538"/>
                </a:lnTo>
                <a:lnTo>
                  <a:pt x="780255" y="1630760"/>
                </a:lnTo>
                <a:lnTo>
                  <a:pt x="777477" y="1626791"/>
                </a:lnTo>
                <a:lnTo>
                  <a:pt x="776287" y="1622822"/>
                </a:lnTo>
                <a:lnTo>
                  <a:pt x="775890" y="1619250"/>
                </a:lnTo>
                <a:lnTo>
                  <a:pt x="777080" y="1614488"/>
                </a:lnTo>
                <a:lnTo>
                  <a:pt x="779065" y="1610519"/>
                </a:lnTo>
                <a:lnTo>
                  <a:pt x="783033" y="1605756"/>
                </a:lnTo>
                <a:lnTo>
                  <a:pt x="788193" y="1601788"/>
                </a:lnTo>
                <a:lnTo>
                  <a:pt x="794940" y="1597025"/>
                </a:lnTo>
                <a:lnTo>
                  <a:pt x="808433" y="1589088"/>
                </a:lnTo>
                <a:lnTo>
                  <a:pt x="821927" y="1579563"/>
                </a:lnTo>
                <a:lnTo>
                  <a:pt x="835818" y="1570435"/>
                </a:lnTo>
                <a:lnTo>
                  <a:pt x="849709" y="1561703"/>
                </a:lnTo>
                <a:lnTo>
                  <a:pt x="856852" y="1557338"/>
                </a:lnTo>
                <a:lnTo>
                  <a:pt x="863996" y="1553766"/>
                </a:lnTo>
                <a:lnTo>
                  <a:pt x="871537" y="1550194"/>
                </a:lnTo>
                <a:lnTo>
                  <a:pt x="879871" y="1546622"/>
                </a:lnTo>
                <a:lnTo>
                  <a:pt x="888205" y="1544241"/>
                </a:lnTo>
                <a:lnTo>
                  <a:pt x="896937" y="1541463"/>
                </a:lnTo>
                <a:lnTo>
                  <a:pt x="906065" y="1539478"/>
                </a:lnTo>
                <a:lnTo>
                  <a:pt x="915987" y="1537891"/>
                </a:lnTo>
                <a:lnTo>
                  <a:pt x="979090" y="1525985"/>
                </a:lnTo>
                <a:lnTo>
                  <a:pt x="980677" y="1523603"/>
                </a:lnTo>
                <a:lnTo>
                  <a:pt x="982662" y="1521619"/>
                </a:lnTo>
                <a:lnTo>
                  <a:pt x="985043" y="1520031"/>
                </a:lnTo>
                <a:lnTo>
                  <a:pt x="987027" y="1518047"/>
                </a:lnTo>
                <a:lnTo>
                  <a:pt x="992584" y="1515269"/>
                </a:lnTo>
                <a:lnTo>
                  <a:pt x="998140" y="1513681"/>
                </a:lnTo>
                <a:lnTo>
                  <a:pt x="1010443" y="1510506"/>
                </a:lnTo>
                <a:lnTo>
                  <a:pt x="1016793" y="1509316"/>
                </a:lnTo>
                <a:lnTo>
                  <a:pt x="1023143" y="1507728"/>
                </a:lnTo>
                <a:lnTo>
                  <a:pt x="1025921" y="1502569"/>
                </a:lnTo>
                <a:lnTo>
                  <a:pt x="1029493" y="1497410"/>
                </a:lnTo>
                <a:lnTo>
                  <a:pt x="1033065" y="1493044"/>
                </a:lnTo>
                <a:lnTo>
                  <a:pt x="1037430" y="1489075"/>
                </a:lnTo>
                <a:lnTo>
                  <a:pt x="1041399" y="1485503"/>
                </a:lnTo>
                <a:lnTo>
                  <a:pt x="1046162" y="1481931"/>
                </a:lnTo>
                <a:lnTo>
                  <a:pt x="1051321" y="1478756"/>
                </a:lnTo>
                <a:lnTo>
                  <a:pt x="1055687" y="1475978"/>
                </a:lnTo>
                <a:lnTo>
                  <a:pt x="1061640" y="1473597"/>
                </a:lnTo>
                <a:lnTo>
                  <a:pt x="1066799" y="1471216"/>
                </a:lnTo>
                <a:lnTo>
                  <a:pt x="1077912" y="1467247"/>
                </a:lnTo>
                <a:lnTo>
                  <a:pt x="1090215" y="1463675"/>
                </a:lnTo>
                <a:lnTo>
                  <a:pt x="1102518" y="1461294"/>
                </a:lnTo>
                <a:lnTo>
                  <a:pt x="1127918" y="1456531"/>
                </a:lnTo>
                <a:lnTo>
                  <a:pt x="1153715" y="1452563"/>
                </a:lnTo>
                <a:lnTo>
                  <a:pt x="1166018" y="1449785"/>
                </a:lnTo>
                <a:lnTo>
                  <a:pt x="1178321" y="1447006"/>
                </a:lnTo>
                <a:lnTo>
                  <a:pt x="1189831" y="1443038"/>
                </a:lnTo>
                <a:lnTo>
                  <a:pt x="1200546" y="1438672"/>
                </a:lnTo>
                <a:lnTo>
                  <a:pt x="1204515" y="1430735"/>
                </a:lnTo>
                <a:lnTo>
                  <a:pt x="1208881" y="1423591"/>
                </a:lnTo>
                <a:lnTo>
                  <a:pt x="1213246" y="1416844"/>
                </a:lnTo>
                <a:lnTo>
                  <a:pt x="1216024" y="1413272"/>
                </a:lnTo>
                <a:lnTo>
                  <a:pt x="1218802" y="1410891"/>
                </a:lnTo>
                <a:lnTo>
                  <a:pt x="1222771" y="1407716"/>
                </a:lnTo>
                <a:lnTo>
                  <a:pt x="1226343" y="1405731"/>
                </a:lnTo>
                <a:lnTo>
                  <a:pt x="1230312" y="1402953"/>
                </a:lnTo>
                <a:lnTo>
                  <a:pt x="1235074" y="1400969"/>
                </a:lnTo>
                <a:lnTo>
                  <a:pt x="1239440" y="1399381"/>
                </a:lnTo>
                <a:lnTo>
                  <a:pt x="1245393" y="1398588"/>
                </a:lnTo>
                <a:lnTo>
                  <a:pt x="1251346" y="1397397"/>
                </a:lnTo>
                <a:lnTo>
                  <a:pt x="1258093" y="1397000"/>
                </a:lnTo>
                <a:lnTo>
                  <a:pt x="1259681" y="1391841"/>
                </a:lnTo>
                <a:lnTo>
                  <a:pt x="1262062" y="1387078"/>
                </a:lnTo>
                <a:lnTo>
                  <a:pt x="1265237" y="1383110"/>
                </a:lnTo>
                <a:lnTo>
                  <a:pt x="1268809" y="1378744"/>
                </a:lnTo>
                <a:lnTo>
                  <a:pt x="1273571" y="1375966"/>
                </a:lnTo>
                <a:lnTo>
                  <a:pt x="1278334" y="1372791"/>
                </a:lnTo>
                <a:lnTo>
                  <a:pt x="1283890" y="1369616"/>
                </a:lnTo>
                <a:lnTo>
                  <a:pt x="1289049" y="1367235"/>
                </a:lnTo>
                <a:lnTo>
                  <a:pt x="1300955" y="1362472"/>
                </a:lnTo>
                <a:lnTo>
                  <a:pt x="1312465" y="1357710"/>
                </a:lnTo>
                <a:lnTo>
                  <a:pt x="1323974" y="1352550"/>
                </a:lnTo>
                <a:lnTo>
                  <a:pt x="1329531" y="1350169"/>
                </a:lnTo>
                <a:lnTo>
                  <a:pt x="1334293" y="1346994"/>
                </a:lnTo>
                <a:lnTo>
                  <a:pt x="1341437" y="1341835"/>
                </a:lnTo>
                <a:lnTo>
                  <a:pt x="1349374" y="1337072"/>
                </a:lnTo>
                <a:lnTo>
                  <a:pt x="1364059" y="1329135"/>
                </a:lnTo>
                <a:lnTo>
                  <a:pt x="1377949" y="1320800"/>
                </a:lnTo>
                <a:lnTo>
                  <a:pt x="1384299" y="1316038"/>
                </a:lnTo>
                <a:lnTo>
                  <a:pt x="1389856" y="1312069"/>
                </a:lnTo>
                <a:lnTo>
                  <a:pt x="1394618" y="1306910"/>
                </a:lnTo>
                <a:lnTo>
                  <a:pt x="1398190" y="1301750"/>
                </a:lnTo>
                <a:lnTo>
                  <a:pt x="1399777" y="1298575"/>
                </a:lnTo>
                <a:lnTo>
                  <a:pt x="1400571" y="1295400"/>
                </a:lnTo>
                <a:lnTo>
                  <a:pt x="1400968" y="1292622"/>
                </a:lnTo>
                <a:lnTo>
                  <a:pt x="1401762" y="1289447"/>
                </a:lnTo>
                <a:lnTo>
                  <a:pt x="1402159" y="1285875"/>
                </a:lnTo>
                <a:lnTo>
                  <a:pt x="1401762" y="1281510"/>
                </a:lnTo>
                <a:lnTo>
                  <a:pt x="1400968" y="1277938"/>
                </a:lnTo>
                <a:lnTo>
                  <a:pt x="1400174" y="1273969"/>
                </a:lnTo>
                <a:lnTo>
                  <a:pt x="1398587" y="1269206"/>
                </a:lnTo>
                <a:lnTo>
                  <a:pt x="1396999" y="1264444"/>
                </a:lnTo>
                <a:lnTo>
                  <a:pt x="1391840" y="1254919"/>
                </a:lnTo>
                <a:lnTo>
                  <a:pt x="1389459" y="1250156"/>
                </a:lnTo>
                <a:lnTo>
                  <a:pt x="1387871" y="1246188"/>
                </a:lnTo>
                <a:lnTo>
                  <a:pt x="1386284" y="1242616"/>
                </a:lnTo>
                <a:lnTo>
                  <a:pt x="1385887" y="1239044"/>
                </a:lnTo>
                <a:lnTo>
                  <a:pt x="1385887" y="1235869"/>
                </a:lnTo>
                <a:lnTo>
                  <a:pt x="1386284" y="1233090"/>
                </a:lnTo>
                <a:lnTo>
                  <a:pt x="1387077" y="1230709"/>
                </a:lnTo>
                <a:lnTo>
                  <a:pt x="1388665" y="1228725"/>
                </a:lnTo>
                <a:lnTo>
                  <a:pt x="1390252" y="1226740"/>
                </a:lnTo>
                <a:lnTo>
                  <a:pt x="1393030" y="1225153"/>
                </a:lnTo>
                <a:lnTo>
                  <a:pt x="1395412" y="1223565"/>
                </a:lnTo>
                <a:lnTo>
                  <a:pt x="1398587" y="1222375"/>
                </a:lnTo>
                <a:lnTo>
                  <a:pt x="1405334" y="1220390"/>
                </a:lnTo>
                <a:lnTo>
                  <a:pt x="1412874" y="1218803"/>
                </a:lnTo>
                <a:lnTo>
                  <a:pt x="1421209" y="1218406"/>
                </a:lnTo>
                <a:lnTo>
                  <a:pt x="1429940" y="1217612"/>
                </a:lnTo>
                <a:lnTo>
                  <a:pt x="1448593" y="1216819"/>
                </a:lnTo>
                <a:lnTo>
                  <a:pt x="1457324" y="1215628"/>
                </a:lnTo>
                <a:lnTo>
                  <a:pt x="1465659" y="1214834"/>
                </a:lnTo>
                <a:lnTo>
                  <a:pt x="1473199" y="1213247"/>
                </a:lnTo>
                <a:lnTo>
                  <a:pt x="1479946" y="1211262"/>
                </a:lnTo>
                <a:lnTo>
                  <a:pt x="1488280" y="1202531"/>
                </a:lnTo>
                <a:lnTo>
                  <a:pt x="1483915" y="1196181"/>
                </a:lnTo>
                <a:lnTo>
                  <a:pt x="1481534" y="1189831"/>
                </a:lnTo>
                <a:lnTo>
                  <a:pt x="1480343" y="1184275"/>
                </a:lnTo>
                <a:lnTo>
                  <a:pt x="1480343" y="1178719"/>
                </a:lnTo>
                <a:lnTo>
                  <a:pt x="1481930" y="1173559"/>
                </a:lnTo>
                <a:lnTo>
                  <a:pt x="1483915" y="1168797"/>
                </a:lnTo>
                <a:lnTo>
                  <a:pt x="1486693" y="1164431"/>
                </a:lnTo>
                <a:lnTo>
                  <a:pt x="1490265" y="1160065"/>
                </a:lnTo>
                <a:lnTo>
                  <a:pt x="1494234" y="1156097"/>
                </a:lnTo>
                <a:lnTo>
                  <a:pt x="1499393" y="1151731"/>
                </a:lnTo>
                <a:lnTo>
                  <a:pt x="1509315" y="1144190"/>
                </a:lnTo>
                <a:lnTo>
                  <a:pt x="1519634" y="1137047"/>
                </a:lnTo>
                <a:lnTo>
                  <a:pt x="1529159" y="1129109"/>
                </a:lnTo>
                <a:lnTo>
                  <a:pt x="1527174" y="1124744"/>
                </a:lnTo>
                <a:lnTo>
                  <a:pt x="1524793" y="1121569"/>
                </a:lnTo>
                <a:lnTo>
                  <a:pt x="1521618" y="1118790"/>
                </a:lnTo>
                <a:lnTo>
                  <a:pt x="1518046" y="1117997"/>
                </a:lnTo>
                <a:lnTo>
                  <a:pt x="1514474" y="1117600"/>
                </a:lnTo>
                <a:lnTo>
                  <a:pt x="1510109" y="1117600"/>
                </a:lnTo>
                <a:lnTo>
                  <a:pt x="1501377" y="1117997"/>
                </a:lnTo>
                <a:lnTo>
                  <a:pt x="1490265" y="1119584"/>
                </a:lnTo>
                <a:lnTo>
                  <a:pt x="1478359" y="1121172"/>
                </a:lnTo>
                <a:lnTo>
                  <a:pt x="1466452" y="1121965"/>
                </a:lnTo>
                <a:lnTo>
                  <a:pt x="1460896" y="1122759"/>
                </a:lnTo>
                <a:lnTo>
                  <a:pt x="1455340" y="1122759"/>
                </a:lnTo>
                <a:lnTo>
                  <a:pt x="1450181" y="1121965"/>
                </a:lnTo>
                <a:lnTo>
                  <a:pt x="1445021" y="1121172"/>
                </a:lnTo>
                <a:lnTo>
                  <a:pt x="1439862" y="1119981"/>
                </a:lnTo>
                <a:lnTo>
                  <a:pt x="1435496" y="1117997"/>
                </a:lnTo>
                <a:lnTo>
                  <a:pt x="1431527" y="1115219"/>
                </a:lnTo>
                <a:lnTo>
                  <a:pt x="1427956" y="1111647"/>
                </a:lnTo>
                <a:lnTo>
                  <a:pt x="1424781" y="1107678"/>
                </a:lnTo>
                <a:lnTo>
                  <a:pt x="1422399" y="1102519"/>
                </a:lnTo>
                <a:lnTo>
                  <a:pt x="1421209" y="1098550"/>
                </a:lnTo>
                <a:lnTo>
                  <a:pt x="1420018" y="1094184"/>
                </a:lnTo>
                <a:lnTo>
                  <a:pt x="1420018" y="1090215"/>
                </a:lnTo>
                <a:lnTo>
                  <a:pt x="1420812" y="1085850"/>
                </a:lnTo>
                <a:lnTo>
                  <a:pt x="1421605" y="1081881"/>
                </a:lnTo>
                <a:lnTo>
                  <a:pt x="1422796" y="1077912"/>
                </a:lnTo>
                <a:lnTo>
                  <a:pt x="1424781" y="1073547"/>
                </a:lnTo>
                <a:lnTo>
                  <a:pt x="1427559" y="1069975"/>
                </a:lnTo>
                <a:lnTo>
                  <a:pt x="1430337" y="1066403"/>
                </a:lnTo>
                <a:lnTo>
                  <a:pt x="1433512" y="1062831"/>
                </a:lnTo>
                <a:lnTo>
                  <a:pt x="1437877" y="1059656"/>
                </a:lnTo>
                <a:lnTo>
                  <a:pt x="1441846" y="1057275"/>
                </a:lnTo>
                <a:lnTo>
                  <a:pt x="1446609" y="1054497"/>
                </a:lnTo>
                <a:lnTo>
                  <a:pt x="1451768" y="1052115"/>
                </a:lnTo>
                <a:lnTo>
                  <a:pt x="1457324" y="1050528"/>
                </a:lnTo>
                <a:lnTo>
                  <a:pt x="1462881" y="1048940"/>
                </a:lnTo>
                <a:lnTo>
                  <a:pt x="1471215" y="1046559"/>
                </a:lnTo>
                <a:lnTo>
                  <a:pt x="1478359" y="1043384"/>
                </a:lnTo>
                <a:lnTo>
                  <a:pt x="1484312" y="1039812"/>
                </a:lnTo>
                <a:lnTo>
                  <a:pt x="1489471" y="1035050"/>
                </a:lnTo>
                <a:lnTo>
                  <a:pt x="1494234" y="1030287"/>
                </a:lnTo>
                <a:lnTo>
                  <a:pt x="1498202" y="1025922"/>
                </a:lnTo>
                <a:lnTo>
                  <a:pt x="1506140" y="1014809"/>
                </a:lnTo>
                <a:lnTo>
                  <a:pt x="1509712" y="1010047"/>
                </a:lnTo>
                <a:lnTo>
                  <a:pt x="1513680" y="1005284"/>
                </a:lnTo>
                <a:lnTo>
                  <a:pt x="1518443" y="1000522"/>
                </a:lnTo>
                <a:lnTo>
                  <a:pt x="1523206" y="995759"/>
                </a:lnTo>
                <a:lnTo>
                  <a:pt x="1529159" y="992187"/>
                </a:lnTo>
                <a:lnTo>
                  <a:pt x="1535509" y="989409"/>
                </a:lnTo>
                <a:lnTo>
                  <a:pt x="1543049" y="987028"/>
                </a:lnTo>
                <a:lnTo>
                  <a:pt x="1552574" y="986234"/>
                </a:lnTo>
                <a:lnTo>
                  <a:pt x="1554956" y="985044"/>
                </a:lnTo>
                <a:lnTo>
                  <a:pt x="1556543" y="985044"/>
                </a:lnTo>
                <a:lnTo>
                  <a:pt x="1558924" y="979884"/>
                </a:lnTo>
                <a:lnTo>
                  <a:pt x="1561702" y="974328"/>
                </a:lnTo>
                <a:lnTo>
                  <a:pt x="1564877" y="969565"/>
                </a:lnTo>
                <a:lnTo>
                  <a:pt x="1568449" y="964406"/>
                </a:lnTo>
                <a:lnTo>
                  <a:pt x="1572021" y="960437"/>
                </a:lnTo>
                <a:lnTo>
                  <a:pt x="1575990" y="955675"/>
                </a:lnTo>
                <a:lnTo>
                  <a:pt x="1580356" y="951706"/>
                </a:lnTo>
                <a:lnTo>
                  <a:pt x="1584721" y="948134"/>
                </a:lnTo>
                <a:lnTo>
                  <a:pt x="1594643" y="940197"/>
                </a:lnTo>
                <a:lnTo>
                  <a:pt x="1605359" y="934244"/>
                </a:lnTo>
                <a:lnTo>
                  <a:pt x="1616868" y="928687"/>
                </a:lnTo>
                <a:lnTo>
                  <a:pt x="1627981" y="923528"/>
                </a:lnTo>
                <a:lnTo>
                  <a:pt x="1640284" y="918765"/>
                </a:lnTo>
                <a:lnTo>
                  <a:pt x="1652587" y="914797"/>
                </a:lnTo>
                <a:lnTo>
                  <a:pt x="1665684" y="911225"/>
                </a:lnTo>
                <a:lnTo>
                  <a:pt x="1677987" y="908447"/>
                </a:lnTo>
                <a:lnTo>
                  <a:pt x="1690687" y="906065"/>
                </a:lnTo>
                <a:lnTo>
                  <a:pt x="1703387" y="903684"/>
                </a:lnTo>
                <a:lnTo>
                  <a:pt x="1726405" y="900112"/>
                </a:lnTo>
                <a:lnTo>
                  <a:pt x="1747837" y="896937"/>
                </a:lnTo>
                <a:lnTo>
                  <a:pt x="1768474" y="892969"/>
                </a:lnTo>
                <a:lnTo>
                  <a:pt x="1787921" y="887809"/>
                </a:lnTo>
                <a:lnTo>
                  <a:pt x="1806574" y="882253"/>
                </a:lnTo>
                <a:lnTo>
                  <a:pt x="1825227" y="875903"/>
                </a:lnTo>
                <a:lnTo>
                  <a:pt x="1842690" y="868759"/>
                </a:lnTo>
                <a:lnTo>
                  <a:pt x="1859755" y="861615"/>
                </a:lnTo>
                <a:lnTo>
                  <a:pt x="1876027" y="854075"/>
                </a:lnTo>
                <a:lnTo>
                  <a:pt x="1891902" y="845740"/>
                </a:lnTo>
                <a:lnTo>
                  <a:pt x="1908174" y="837406"/>
                </a:lnTo>
                <a:lnTo>
                  <a:pt x="1938734" y="819944"/>
                </a:lnTo>
                <a:lnTo>
                  <a:pt x="1969293" y="802878"/>
                </a:lnTo>
                <a:lnTo>
                  <a:pt x="2000249" y="785812"/>
                </a:lnTo>
                <a:lnTo>
                  <a:pt x="2031602" y="769937"/>
                </a:lnTo>
                <a:lnTo>
                  <a:pt x="2063352" y="754459"/>
                </a:lnTo>
                <a:lnTo>
                  <a:pt x="2095896" y="740172"/>
                </a:lnTo>
                <a:lnTo>
                  <a:pt x="2128043" y="725884"/>
                </a:lnTo>
                <a:lnTo>
                  <a:pt x="2193924" y="698103"/>
                </a:lnTo>
                <a:lnTo>
                  <a:pt x="2259409" y="670322"/>
                </a:lnTo>
                <a:lnTo>
                  <a:pt x="2276474" y="662781"/>
                </a:lnTo>
                <a:lnTo>
                  <a:pt x="2293540" y="656431"/>
                </a:lnTo>
                <a:lnTo>
                  <a:pt x="2328862" y="643334"/>
                </a:lnTo>
                <a:lnTo>
                  <a:pt x="2364581" y="631031"/>
                </a:lnTo>
                <a:lnTo>
                  <a:pt x="2400299" y="618728"/>
                </a:lnTo>
                <a:lnTo>
                  <a:pt x="2436415" y="606822"/>
                </a:lnTo>
                <a:lnTo>
                  <a:pt x="2470943" y="594519"/>
                </a:lnTo>
                <a:lnTo>
                  <a:pt x="2488009" y="587772"/>
                </a:lnTo>
                <a:lnTo>
                  <a:pt x="2504280" y="581422"/>
                </a:lnTo>
                <a:lnTo>
                  <a:pt x="2520949" y="574278"/>
                </a:lnTo>
                <a:lnTo>
                  <a:pt x="2536427" y="567134"/>
                </a:lnTo>
                <a:lnTo>
                  <a:pt x="2551112" y="561181"/>
                </a:lnTo>
                <a:lnTo>
                  <a:pt x="2565796" y="556022"/>
                </a:lnTo>
                <a:lnTo>
                  <a:pt x="2580481" y="551656"/>
                </a:lnTo>
                <a:lnTo>
                  <a:pt x="2594768" y="548084"/>
                </a:lnTo>
                <a:lnTo>
                  <a:pt x="2609849" y="545703"/>
                </a:lnTo>
                <a:lnTo>
                  <a:pt x="2624137" y="542925"/>
                </a:lnTo>
                <a:lnTo>
                  <a:pt x="2638821" y="541337"/>
                </a:lnTo>
                <a:lnTo>
                  <a:pt x="2653109" y="539750"/>
                </a:lnTo>
                <a:lnTo>
                  <a:pt x="2681287" y="537369"/>
                </a:lnTo>
                <a:lnTo>
                  <a:pt x="2709068" y="534194"/>
                </a:lnTo>
                <a:lnTo>
                  <a:pt x="2722959" y="532209"/>
                </a:lnTo>
                <a:lnTo>
                  <a:pt x="2736849" y="529828"/>
                </a:lnTo>
                <a:lnTo>
                  <a:pt x="2750343" y="526653"/>
                </a:lnTo>
                <a:lnTo>
                  <a:pt x="2763837" y="522287"/>
                </a:lnTo>
                <a:lnTo>
                  <a:pt x="2797174" y="525065"/>
                </a:lnTo>
                <a:lnTo>
                  <a:pt x="2807096" y="520700"/>
                </a:lnTo>
                <a:lnTo>
                  <a:pt x="2816621" y="515540"/>
                </a:lnTo>
                <a:lnTo>
                  <a:pt x="2826146" y="510778"/>
                </a:lnTo>
                <a:lnTo>
                  <a:pt x="2835274" y="505619"/>
                </a:lnTo>
                <a:lnTo>
                  <a:pt x="2845196" y="501253"/>
                </a:lnTo>
                <a:lnTo>
                  <a:pt x="2850752" y="499665"/>
                </a:lnTo>
                <a:lnTo>
                  <a:pt x="2855912" y="498078"/>
                </a:lnTo>
                <a:lnTo>
                  <a:pt x="2861468" y="497284"/>
                </a:lnTo>
                <a:lnTo>
                  <a:pt x="2867818" y="496887"/>
                </a:lnTo>
                <a:lnTo>
                  <a:pt x="2874168" y="496887"/>
                </a:lnTo>
                <a:lnTo>
                  <a:pt x="2880915" y="497284"/>
                </a:lnTo>
                <a:lnTo>
                  <a:pt x="2904727" y="488950"/>
                </a:lnTo>
                <a:lnTo>
                  <a:pt x="2929334" y="480615"/>
                </a:lnTo>
                <a:lnTo>
                  <a:pt x="2953940" y="473075"/>
                </a:lnTo>
                <a:lnTo>
                  <a:pt x="2978943" y="465137"/>
                </a:lnTo>
                <a:lnTo>
                  <a:pt x="3028552" y="450850"/>
                </a:lnTo>
                <a:lnTo>
                  <a:pt x="3078559" y="436562"/>
                </a:lnTo>
                <a:lnTo>
                  <a:pt x="3128168" y="421481"/>
                </a:lnTo>
                <a:lnTo>
                  <a:pt x="3152774" y="413147"/>
                </a:lnTo>
                <a:lnTo>
                  <a:pt x="3176984" y="405209"/>
                </a:lnTo>
                <a:lnTo>
                  <a:pt x="3200399" y="396478"/>
                </a:lnTo>
                <a:lnTo>
                  <a:pt x="3224212" y="386953"/>
                </a:lnTo>
                <a:lnTo>
                  <a:pt x="3247231" y="376634"/>
                </a:lnTo>
                <a:lnTo>
                  <a:pt x="3269852" y="365919"/>
                </a:lnTo>
                <a:lnTo>
                  <a:pt x="3273821" y="364331"/>
                </a:lnTo>
                <a:lnTo>
                  <a:pt x="3277790" y="362744"/>
                </a:lnTo>
                <a:lnTo>
                  <a:pt x="3281759" y="362347"/>
                </a:lnTo>
                <a:lnTo>
                  <a:pt x="3283743" y="362347"/>
                </a:lnTo>
                <a:lnTo>
                  <a:pt x="3285331" y="362347"/>
                </a:lnTo>
                <a:lnTo>
                  <a:pt x="3294856" y="364728"/>
                </a:lnTo>
                <a:lnTo>
                  <a:pt x="3303984" y="367109"/>
                </a:lnTo>
                <a:lnTo>
                  <a:pt x="3312715" y="367903"/>
                </a:lnTo>
                <a:lnTo>
                  <a:pt x="3321049" y="369094"/>
                </a:lnTo>
                <a:lnTo>
                  <a:pt x="3329781" y="369094"/>
                </a:lnTo>
                <a:lnTo>
                  <a:pt x="3337321" y="367903"/>
                </a:lnTo>
                <a:lnTo>
                  <a:pt x="3345656" y="367109"/>
                </a:lnTo>
                <a:lnTo>
                  <a:pt x="3353196" y="365522"/>
                </a:lnTo>
                <a:lnTo>
                  <a:pt x="3361134" y="363934"/>
                </a:lnTo>
                <a:lnTo>
                  <a:pt x="3368277" y="361156"/>
                </a:lnTo>
                <a:lnTo>
                  <a:pt x="3376215" y="358775"/>
                </a:lnTo>
                <a:lnTo>
                  <a:pt x="3383359" y="355600"/>
                </a:lnTo>
                <a:lnTo>
                  <a:pt x="3397646" y="348456"/>
                </a:lnTo>
                <a:lnTo>
                  <a:pt x="3411934" y="340915"/>
                </a:lnTo>
                <a:lnTo>
                  <a:pt x="3415109" y="339725"/>
                </a:lnTo>
                <a:lnTo>
                  <a:pt x="3419871" y="339328"/>
                </a:lnTo>
                <a:lnTo>
                  <a:pt x="3424237" y="339328"/>
                </a:lnTo>
                <a:lnTo>
                  <a:pt x="3430190" y="339725"/>
                </a:lnTo>
                <a:lnTo>
                  <a:pt x="3441302" y="341709"/>
                </a:lnTo>
                <a:lnTo>
                  <a:pt x="3452812" y="342900"/>
                </a:lnTo>
                <a:lnTo>
                  <a:pt x="3461543" y="338534"/>
                </a:lnTo>
                <a:lnTo>
                  <a:pt x="3470274" y="334566"/>
                </a:lnTo>
                <a:lnTo>
                  <a:pt x="3479006" y="330597"/>
                </a:lnTo>
                <a:lnTo>
                  <a:pt x="3488134" y="327025"/>
                </a:lnTo>
                <a:lnTo>
                  <a:pt x="3497659" y="323850"/>
                </a:lnTo>
                <a:lnTo>
                  <a:pt x="3506787" y="320675"/>
                </a:lnTo>
                <a:lnTo>
                  <a:pt x="3526234" y="315912"/>
                </a:lnTo>
                <a:lnTo>
                  <a:pt x="3545681" y="311547"/>
                </a:lnTo>
                <a:lnTo>
                  <a:pt x="3565921" y="307975"/>
                </a:lnTo>
                <a:lnTo>
                  <a:pt x="3586162" y="304800"/>
                </a:lnTo>
                <a:lnTo>
                  <a:pt x="3606402" y="302022"/>
                </a:lnTo>
                <a:lnTo>
                  <a:pt x="3647280" y="296069"/>
                </a:lnTo>
                <a:lnTo>
                  <a:pt x="3667124" y="292894"/>
                </a:lnTo>
                <a:lnTo>
                  <a:pt x="3687365" y="289322"/>
                </a:lnTo>
                <a:lnTo>
                  <a:pt x="3706812" y="284559"/>
                </a:lnTo>
                <a:lnTo>
                  <a:pt x="3725862" y="279003"/>
                </a:lnTo>
                <a:lnTo>
                  <a:pt x="3735387" y="275828"/>
                </a:lnTo>
                <a:lnTo>
                  <a:pt x="3744515" y="272653"/>
                </a:lnTo>
                <a:lnTo>
                  <a:pt x="3753643" y="269081"/>
                </a:lnTo>
                <a:lnTo>
                  <a:pt x="3762374" y="265113"/>
                </a:lnTo>
                <a:lnTo>
                  <a:pt x="3785790" y="261541"/>
                </a:lnTo>
                <a:lnTo>
                  <a:pt x="3808412" y="257175"/>
                </a:lnTo>
                <a:lnTo>
                  <a:pt x="3831034" y="253206"/>
                </a:lnTo>
                <a:lnTo>
                  <a:pt x="3853656" y="248444"/>
                </a:lnTo>
                <a:lnTo>
                  <a:pt x="3898502" y="238919"/>
                </a:lnTo>
                <a:lnTo>
                  <a:pt x="3943746" y="229394"/>
                </a:lnTo>
                <a:lnTo>
                  <a:pt x="3966368" y="225028"/>
                </a:lnTo>
                <a:lnTo>
                  <a:pt x="3988990" y="221456"/>
                </a:lnTo>
                <a:lnTo>
                  <a:pt x="4012009" y="218281"/>
                </a:lnTo>
                <a:lnTo>
                  <a:pt x="4035027" y="215503"/>
                </a:lnTo>
                <a:lnTo>
                  <a:pt x="4058443" y="213519"/>
                </a:lnTo>
                <a:lnTo>
                  <a:pt x="4081859" y="213122"/>
                </a:lnTo>
                <a:lnTo>
                  <a:pt x="4106068" y="213122"/>
                </a:lnTo>
                <a:lnTo>
                  <a:pt x="4130277" y="214709"/>
                </a:lnTo>
                <a:lnTo>
                  <a:pt x="4135437" y="214709"/>
                </a:lnTo>
                <a:lnTo>
                  <a:pt x="4140596" y="214312"/>
                </a:lnTo>
                <a:lnTo>
                  <a:pt x="4145359" y="213122"/>
                </a:lnTo>
                <a:lnTo>
                  <a:pt x="4150121" y="211534"/>
                </a:lnTo>
                <a:lnTo>
                  <a:pt x="4154487" y="209947"/>
                </a:lnTo>
                <a:lnTo>
                  <a:pt x="4158852" y="207566"/>
                </a:lnTo>
                <a:lnTo>
                  <a:pt x="4167584" y="202803"/>
                </a:lnTo>
                <a:lnTo>
                  <a:pt x="4176315" y="198041"/>
                </a:lnTo>
                <a:lnTo>
                  <a:pt x="4180681" y="196056"/>
                </a:lnTo>
                <a:lnTo>
                  <a:pt x="4185443" y="194469"/>
                </a:lnTo>
                <a:lnTo>
                  <a:pt x="4190206" y="192881"/>
                </a:lnTo>
                <a:lnTo>
                  <a:pt x="4195365" y="192087"/>
                </a:lnTo>
                <a:lnTo>
                  <a:pt x="4200922" y="191294"/>
                </a:lnTo>
                <a:lnTo>
                  <a:pt x="4206478" y="191294"/>
                </a:lnTo>
                <a:lnTo>
                  <a:pt x="4220368" y="191294"/>
                </a:lnTo>
                <a:lnTo>
                  <a:pt x="4234259" y="190500"/>
                </a:lnTo>
                <a:lnTo>
                  <a:pt x="4247754" y="188913"/>
                </a:lnTo>
                <a:lnTo>
                  <a:pt x="4261247" y="186134"/>
                </a:lnTo>
                <a:lnTo>
                  <a:pt x="4274343" y="183753"/>
                </a:lnTo>
                <a:lnTo>
                  <a:pt x="4287837" y="180578"/>
                </a:lnTo>
                <a:lnTo>
                  <a:pt x="4314030" y="173831"/>
                </a:lnTo>
                <a:lnTo>
                  <a:pt x="4327524" y="170259"/>
                </a:lnTo>
                <a:lnTo>
                  <a:pt x="4341018" y="167878"/>
                </a:lnTo>
                <a:lnTo>
                  <a:pt x="4354115" y="165100"/>
                </a:lnTo>
                <a:lnTo>
                  <a:pt x="4367609" y="163116"/>
                </a:lnTo>
                <a:lnTo>
                  <a:pt x="4381499" y="162322"/>
                </a:lnTo>
                <a:lnTo>
                  <a:pt x="4395390" y="162322"/>
                </a:lnTo>
                <a:lnTo>
                  <a:pt x="4409280" y="162719"/>
                </a:lnTo>
                <a:lnTo>
                  <a:pt x="4416424" y="163512"/>
                </a:lnTo>
                <a:lnTo>
                  <a:pt x="4424362" y="164703"/>
                </a:lnTo>
                <a:lnTo>
                  <a:pt x="4422774" y="168275"/>
                </a:lnTo>
                <a:lnTo>
                  <a:pt x="4421981" y="172244"/>
                </a:lnTo>
                <a:lnTo>
                  <a:pt x="4424362" y="173038"/>
                </a:lnTo>
                <a:lnTo>
                  <a:pt x="4424362" y="164703"/>
                </a:lnTo>
                <a:lnTo>
                  <a:pt x="4438649" y="160734"/>
                </a:lnTo>
                <a:lnTo>
                  <a:pt x="4452540" y="155972"/>
                </a:lnTo>
                <a:lnTo>
                  <a:pt x="4480718" y="145653"/>
                </a:lnTo>
                <a:lnTo>
                  <a:pt x="4508499" y="135731"/>
                </a:lnTo>
                <a:lnTo>
                  <a:pt x="4523184" y="130572"/>
                </a:lnTo>
                <a:lnTo>
                  <a:pt x="4537471" y="126603"/>
                </a:lnTo>
                <a:lnTo>
                  <a:pt x="4551759" y="123031"/>
                </a:lnTo>
                <a:lnTo>
                  <a:pt x="4566046" y="119856"/>
                </a:lnTo>
                <a:lnTo>
                  <a:pt x="4581524" y="117475"/>
                </a:lnTo>
                <a:lnTo>
                  <a:pt x="4596605" y="116284"/>
                </a:lnTo>
                <a:lnTo>
                  <a:pt x="4612481" y="115887"/>
                </a:lnTo>
                <a:lnTo>
                  <a:pt x="4620418" y="116284"/>
                </a:lnTo>
                <a:lnTo>
                  <a:pt x="4628355" y="116681"/>
                </a:lnTo>
                <a:lnTo>
                  <a:pt x="4636690" y="117872"/>
                </a:lnTo>
                <a:lnTo>
                  <a:pt x="4645421" y="119459"/>
                </a:lnTo>
                <a:lnTo>
                  <a:pt x="4653755" y="121444"/>
                </a:lnTo>
                <a:lnTo>
                  <a:pt x="4662487" y="123428"/>
                </a:lnTo>
                <a:lnTo>
                  <a:pt x="4735115" y="123428"/>
                </a:lnTo>
                <a:lnTo>
                  <a:pt x="4741070" y="119459"/>
                </a:lnTo>
                <a:lnTo>
                  <a:pt x="4746624" y="114697"/>
                </a:lnTo>
                <a:lnTo>
                  <a:pt x="4752577" y="110331"/>
                </a:lnTo>
                <a:lnTo>
                  <a:pt x="4758134" y="105966"/>
                </a:lnTo>
                <a:lnTo>
                  <a:pt x="4764880" y="102394"/>
                </a:lnTo>
                <a:lnTo>
                  <a:pt x="4768452" y="100806"/>
                </a:lnTo>
                <a:lnTo>
                  <a:pt x="4772422" y="99219"/>
                </a:lnTo>
                <a:lnTo>
                  <a:pt x="4776787" y="98822"/>
                </a:lnTo>
                <a:lnTo>
                  <a:pt x="4780755" y="98425"/>
                </a:lnTo>
                <a:lnTo>
                  <a:pt x="4785915" y="98425"/>
                </a:lnTo>
                <a:lnTo>
                  <a:pt x="4791074" y="98822"/>
                </a:lnTo>
                <a:lnTo>
                  <a:pt x="4794646" y="97631"/>
                </a:lnTo>
                <a:lnTo>
                  <a:pt x="4797821" y="97631"/>
                </a:lnTo>
                <a:lnTo>
                  <a:pt x="4800996" y="98425"/>
                </a:lnTo>
                <a:lnTo>
                  <a:pt x="4803774" y="100012"/>
                </a:lnTo>
                <a:lnTo>
                  <a:pt x="4822427" y="95250"/>
                </a:lnTo>
                <a:lnTo>
                  <a:pt x="4841080" y="91678"/>
                </a:lnTo>
                <a:lnTo>
                  <a:pt x="4859337" y="87312"/>
                </a:lnTo>
                <a:lnTo>
                  <a:pt x="4877990" y="84534"/>
                </a:lnTo>
                <a:lnTo>
                  <a:pt x="4896643" y="81756"/>
                </a:lnTo>
                <a:lnTo>
                  <a:pt x="4915693" y="79375"/>
                </a:lnTo>
                <a:lnTo>
                  <a:pt x="4952999" y="75009"/>
                </a:lnTo>
                <a:lnTo>
                  <a:pt x="4991099" y="72231"/>
                </a:lnTo>
                <a:lnTo>
                  <a:pt x="5029199" y="69850"/>
                </a:lnTo>
                <a:lnTo>
                  <a:pt x="5068094" y="68262"/>
                </a:lnTo>
                <a:lnTo>
                  <a:pt x="5106590" y="67072"/>
                </a:lnTo>
                <a:lnTo>
                  <a:pt x="5116115" y="60325"/>
                </a:lnTo>
                <a:lnTo>
                  <a:pt x="5121274" y="57150"/>
                </a:lnTo>
                <a:lnTo>
                  <a:pt x="5127227" y="53975"/>
                </a:lnTo>
                <a:lnTo>
                  <a:pt x="5132785" y="51991"/>
                </a:lnTo>
                <a:lnTo>
                  <a:pt x="5138737" y="50006"/>
                </a:lnTo>
                <a:lnTo>
                  <a:pt x="5146278" y="49609"/>
                </a:lnTo>
                <a:lnTo>
                  <a:pt x="5153818" y="49609"/>
                </a:lnTo>
                <a:lnTo>
                  <a:pt x="5158978" y="48022"/>
                </a:lnTo>
                <a:lnTo>
                  <a:pt x="5163740" y="46831"/>
                </a:lnTo>
                <a:lnTo>
                  <a:pt x="5168105" y="46831"/>
                </a:lnTo>
                <a:lnTo>
                  <a:pt x="5172868" y="48022"/>
                </a:lnTo>
                <a:lnTo>
                  <a:pt x="5177630" y="48816"/>
                </a:lnTo>
                <a:lnTo>
                  <a:pt x="5181599" y="50403"/>
                </a:lnTo>
                <a:lnTo>
                  <a:pt x="5190332" y="53578"/>
                </a:lnTo>
                <a:lnTo>
                  <a:pt x="5200254" y="49609"/>
                </a:lnTo>
                <a:lnTo>
                  <a:pt x="5209380" y="46831"/>
                </a:lnTo>
                <a:lnTo>
                  <a:pt x="5219302" y="45244"/>
                </a:lnTo>
                <a:lnTo>
                  <a:pt x="5228827" y="44450"/>
                </a:lnTo>
                <a:lnTo>
                  <a:pt x="5238749" y="43656"/>
                </a:lnTo>
                <a:lnTo>
                  <a:pt x="5248672" y="44450"/>
                </a:lnTo>
                <a:lnTo>
                  <a:pt x="5268118" y="45641"/>
                </a:lnTo>
                <a:lnTo>
                  <a:pt x="5287565" y="48022"/>
                </a:lnTo>
                <a:lnTo>
                  <a:pt x="5297884" y="48419"/>
                </a:lnTo>
                <a:lnTo>
                  <a:pt x="5307805" y="49609"/>
                </a:lnTo>
                <a:lnTo>
                  <a:pt x="5317330" y="49609"/>
                </a:lnTo>
                <a:lnTo>
                  <a:pt x="5327252" y="48816"/>
                </a:lnTo>
                <a:lnTo>
                  <a:pt x="5337174" y="48022"/>
                </a:lnTo>
                <a:lnTo>
                  <a:pt x="5346302" y="46434"/>
                </a:lnTo>
                <a:lnTo>
                  <a:pt x="5350273" y="47228"/>
                </a:lnTo>
                <a:lnTo>
                  <a:pt x="5353844" y="48816"/>
                </a:lnTo>
                <a:lnTo>
                  <a:pt x="5356622" y="50800"/>
                </a:lnTo>
                <a:lnTo>
                  <a:pt x="5358605" y="53578"/>
                </a:lnTo>
                <a:lnTo>
                  <a:pt x="5397103" y="57150"/>
                </a:lnTo>
                <a:lnTo>
                  <a:pt x="5478065" y="46831"/>
                </a:lnTo>
                <a:lnTo>
                  <a:pt x="5518546" y="42069"/>
                </a:lnTo>
                <a:lnTo>
                  <a:pt x="5558630" y="38497"/>
                </a:lnTo>
                <a:lnTo>
                  <a:pt x="5578871" y="36909"/>
                </a:lnTo>
                <a:lnTo>
                  <a:pt x="5599509" y="36116"/>
                </a:lnTo>
                <a:lnTo>
                  <a:pt x="5620146" y="34925"/>
                </a:lnTo>
                <a:lnTo>
                  <a:pt x="5639990" y="34925"/>
                </a:lnTo>
                <a:lnTo>
                  <a:pt x="5660627" y="35322"/>
                </a:lnTo>
                <a:lnTo>
                  <a:pt x="5681265" y="36116"/>
                </a:lnTo>
                <a:lnTo>
                  <a:pt x="5701902" y="37703"/>
                </a:lnTo>
                <a:lnTo>
                  <a:pt x="5722540" y="40084"/>
                </a:lnTo>
                <a:lnTo>
                  <a:pt x="5730080" y="36512"/>
                </a:lnTo>
                <a:lnTo>
                  <a:pt x="5738018" y="33337"/>
                </a:lnTo>
                <a:lnTo>
                  <a:pt x="5745955" y="30956"/>
                </a:lnTo>
                <a:lnTo>
                  <a:pt x="5753893" y="28178"/>
                </a:lnTo>
                <a:lnTo>
                  <a:pt x="5762227" y="26591"/>
                </a:lnTo>
                <a:lnTo>
                  <a:pt x="5770165" y="25400"/>
                </a:lnTo>
                <a:lnTo>
                  <a:pt x="5778499" y="24209"/>
                </a:lnTo>
                <a:lnTo>
                  <a:pt x="5786834" y="23812"/>
                </a:lnTo>
                <a:lnTo>
                  <a:pt x="5803899" y="23019"/>
                </a:lnTo>
                <a:lnTo>
                  <a:pt x="5820568" y="23812"/>
                </a:lnTo>
                <a:lnTo>
                  <a:pt x="5837634" y="24606"/>
                </a:lnTo>
                <a:lnTo>
                  <a:pt x="5855096" y="26194"/>
                </a:lnTo>
                <a:lnTo>
                  <a:pt x="5862240" y="26194"/>
                </a:lnTo>
                <a:lnTo>
                  <a:pt x="5870177" y="26591"/>
                </a:lnTo>
                <a:lnTo>
                  <a:pt x="5884863" y="28178"/>
                </a:lnTo>
                <a:lnTo>
                  <a:pt x="5900340" y="29766"/>
                </a:lnTo>
                <a:lnTo>
                  <a:pt x="5907485" y="30956"/>
                </a:lnTo>
                <a:lnTo>
                  <a:pt x="5915422" y="30956"/>
                </a:lnTo>
                <a:lnTo>
                  <a:pt x="5922565" y="30956"/>
                </a:lnTo>
                <a:lnTo>
                  <a:pt x="5929709" y="30559"/>
                </a:lnTo>
                <a:lnTo>
                  <a:pt x="5936852" y="28972"/>
                </a:lnTo>
                <a:lnTo>
                  <a:pt x="5944393" y="26591"/>
                </a:lnTo>
                <a:lnTo>
                  <a:pt x="5950743" y="24209"/>
                </a:lnTo>
                <a:lnTo>
                  <a:pt x="5957490" y="20637"/>
                </a:lnTo>
                <a:lnTo>
                  <a:pt x="5964237" y="15875"/>
                </a:lnTo>
                <a:lnTo>
                  <a:pt x="5970984" y="9922"/>
                </a:lnTo>
                <a:lnTo>
                  <a:pt x="5972969" y="7541"/>
                </a:lnTo>
                <a:lnTo>
                  <a:pt x="5976143" y="6350"/>
                </a:lnTo>
                <a:lnTo>
                  <a:pt x="5979320" y="5159"/>
                </a:lnTo>
                <a:lnTo>
                  <a:pt x="5982891" y="4762"/>
                </a:lnTo>
                <a:lnTo>
                  <a:pt x="5986462" y="4762"/>
                </a:lnTo>
                <a:lnTo>
                  <a:pt x="5990430" y="4762"/>
                </a:lnTo>
                <a:lnTo>
                  <a:pt x="5999162" y="5556"/>
                </a:lnTo>
                <a:lnTo>
                  <a:pt x="6008687" y="7144"/>
                </a:lnTo>
                <a:lnTo>
                  <a:pt x="6017815" y="9128"/>
                </a:lnTo>
                <a:lnTo>
                  <a:pt x="6026945" y="11509"/>
                </a:lnTo>
                <a:lnTo>
                  <a:pt x="6035277" y="13494"/>
                </a:lnTo>
                <a:lnTo>
                  <a:pt x="6289277" y="12303"/>
                </a:lnTo>
                <a:lnTo>
                  <a:pt x="6296024" y="15478"/>
                </a:lnTo>
                <a:lnTo>
                  <a:pt x="6298802" y="17066"/>
                </a:lnTo>
                <a:lnTo>
                  <a:pt x="6301184" y="19050"/>
                </a:lnTo>
                <a:lnTo>
                  <a:pt x="6306343" y="17859"/>
                </a:lnTo>
                <a:lnTo>
                  <a:pt x="6311502" y="17066"/>
                </a:lnTo>
                <a:lnTo>
                  <a:pt x="6316662" y="16669"/>
                </a:lnTo>
                <a:lnTo>
                  <a:pt x="6321821" y="15875"/>
                </a:lnTo>
                <a:lnTo>
                  <a:pt x="6331346" y="16669"/>
                </a:lnTo>
                <a:lnTo>
                  <a:pt x="6340474" y="17859"/>
                </a:lnTo>
                <a:lnTo>
                  <a:pt x="6349602" y="20241"/>
                </a:lnTo>
                <a:lnTo>
                  <a:pt x="6357937" y="23812"/>
                </a:lnTo>
                <a:lnTo>
                  <a:pt x="6366271" y="27781"/>
                </a:lnTo>
                <a:lnTo>
                  <a:pt x="6374209" y="31750"/>
                </a:lnTo>
                <a:lnTo>
                  <a:pt x="6377384" y="29766"/>
                </a:lnTo>
                <a:lnTo>
                  <a:pt x="6380559" y="28178"/>
                </a:lnTo>
                <a:lnTo>
                  <a:pt x="6383734" y="27384"/>
                </a:lnTo>
                <a:lnTo>
                  <a:pt x="6386909" y="26194"/>
                </a:lnTo>
                <a:lnTo>
                  <a:pt x="6392862" y="25400"/>
                </a:lnTo>
                <a:lnTo>
                  <a:pt x="6399212" y="25400"/>
                </a:lnTo>
                <a:lnTo>
                  <a:pt x="6405165" y="25797"/>
                </a:lnTo>
                <a:lnTo>
                  <a:pt x="6411515" y="27384"/>
                </a:lnTo>
                <a:lnTo>
                  <a:pt x="6424215" y="31353"/>
                </a:lnTo>
                <a:lnTo>
                  <a:pt x="6432152" y="27384"/>
                </a:lnTo>
                <a:lnTo>
                  <a:pt x="6439693" y="23812"/>
                </a:lnTo>
                <a:lnTo>
                  <a:pt x="6447630" y="20637"/>
                </a:lnTo>
                <a:lnTo>
                  <a:pt x="6455171" y="17463"/>
                </a:lnTo>
                <a:lnTo>
                  <a:pt x="6463505" y="15081"/>
                </a:lnTo>
                <a:lnTo>
                  <a:pt x="6471046" y="12700"/>
                </a:lnTo>
                <a:lnTo>
                  <a:pt x="6487715" y="9128"/>
                </a:lnTo>
                <a:lnTo>
                  <a:pt x="6503987" y="7144"/>
                </a:lnTo>
                <a:lnTo>
                  <a:pt x="6520655" y="5556"/>
                </a:lnTo>
                <a:lnTo>
                  <a:pt x="6537324" y="5159"/>
                </a:lnTo>
                <a:lnTo>
                  <a:pt x="6554390" y="4762"/>
                </a:lnTo>
                <a:lnTo>
                  <a:pt x="6571455" y="5159"/>
                </a:lnTo>
                <a:lnTo>
                  <a:pt x="6588521" y="5556"/>
                </a:lnTo>
                <a:lnTo>
                  <a:pt x="6622255" y="7144"/>
                </a:lnTo>
                <a:lnTo>
                  <a:pt x="6639321" y="7541"/>
                </a:lnTo>
                <a:lnTo>
                  <a:pt x="6656387" y="7541"/>
                </a:lnTo>
                <a:lnTo>
                  <a:pt x="6673452" y="7144"/>
                </a:lnTo>
                <a:lnTo>
                  <a:pt x="6689724" y="6350"/>
                </a:lnTo>
                <a:lnTo>
                  <a:pt x="6696074" y="3572"/>
                </a:lnTo>
                <a:lnTo>
                  <a:pt x="6701630" y="1588"/>
                </a:lnTo>
                <a:lnTo>
                  <a:pt x="6707187" y="39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1548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ECBC7D7E-0472-A99E-0E68-D50D3EA952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4859" y="2489087"/>
            <a:ext cx="4583608" cy="4079353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1853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917C98C-256E-B9C5-3BDF-6FF8AB9440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8AF0880-3253-6107-075D-770257BB9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22"/>
          <a:stretch/>
        </p:blipFill>
        <p:spPr>
          <a:xfrm>
            <a:off x="0" y="-133815"/>
            <a:ext cx="12192000" cy="6568441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694976-11BA-A485-B753-4C3E258AF3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76505" y="2981183"/>
            <a:ext cx="3533799" cy="3145036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20546C-E5FB-5E69-4F6A-97E74B4E81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09083" y="2981183"/>
            <a:ext cx="3533799" cy="3145036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6664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47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2" r:id="rId4"/>
    <p:sldLayoutId id="2147483651" r:id="rId5"/>
    <p:sldLayoutId id="2147483650" r:id="rId6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0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31.jpe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image" Target="../media/image18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33.png"/><Relationship Id="rId15" Type="http://schemas.openxmlformats.org/officeDocument/2006/relationships/image" Target="../media/image2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5.png"/><Relationship Id="rId1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8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29.jpe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73957D-A011-0727-A055-C7C6CC446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976" y="-289560"/>
            <a:ext cx="11180777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D31D88-435D-A44F-1C5A-4A94A4441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388" y="289560"/>
            <a:ext cx="8975079" cy="62179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2B9D9D-10E0-0887-8884-26FF2BE112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0686" y="0"/>
            <a:ext cx="6181314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CF02F0-516B-04F5-439E-3A6BAAD35D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789" y="3190847"/>
            <a:ext cx="4502800" cy="36671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81C690-9505-12F7-DF5E-D09CBB06DF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569" y="1737365"/>
            <a:ext cx="5558944" cy="21770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4E8A66-BF9E-53BA-E327-E6AA8492D19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19" y="0"/>
            <a:ext cx="3606381" cy="32288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545698-1811-EC38-A6C7-B8D545759B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" y="-2"/>
            <a:ext cx="6510516" cy="5399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DF1B79-572B-F096-A15E-FCCC4E502A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92037" y="2335167"/>
            <a:ext cx="960122" cy="26347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8B2AD9-86FC-412F-7B22-5403CB5DE2D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157370" y="5376167"/>
            <a:ext cx="675981" cy="8123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2873ED-4867-8E68-D9D0-94B98709A6B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906" y="580386"/>
            <a:ext cx="675981" cy="812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976DAFA-6D57-CA70-5DC9-20A0DB35BCA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1985" y="4130990"/>
            <a:ext cx="3406750" cy="78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67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C325B3-3D38-146B-DE11-9D00D741A872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2EE57A-8A56-366A-C7EB-11919A0B8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621BA7-5BF9-92E9-686B-8D4E959E2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4731D0-4B56-5209-E4DD-814FD5EC1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B5811E-6D5B-3B20-D423-8BA540186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99DFC6-6031-6450-DBD5-AC467F384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86F6EB5-03D0-DDFF-C41A-CC28A27D1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A4392D-D0FB-E927-8B67-0F04BE6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EAEB43-E897-0C3F-E803-100A35D8D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76871AD-6BEC-6ACD-80E2-C1C3C1580780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2F8B5-7E1D-AB02-3E7F-D9C0C62EADE6}"/>
              </a:ext>
            </a:extLst>
          </p:cNvPr>
          <p:cNvSpPr txBox="1"/>
          <p:nvPr/>
        </p:nvSpPr>
        <p:spPr>
          <a:xfrm>
            <a:off x="432816" y="2824364"/>
            <a:ext cx="1132636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527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0597C41-4814-F496-E40E-4394DE0250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6505" y="2923760"/>
            <a:ext cx="3533799" cy="3145036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ED11A78-8C68-4764-6B14-B90FCD4A10A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81893" y="2923760"/>
            <a:ext cx="3533799" cy="3145036"/>
          </a:xfrm>
        </p:spPr>
      </p:pic>
      <p:sp>
        <p:nvSpPr>
          <p:cNvPr id="26" name="Google Shape;783;p22">
            <a:extLst>
              <a:ext uri="{FF2B5EF4-FFF2-40B4-BE49-F238E27FC236}">
                <a16:creationId xmlns:a16="http://schemas.microsoft.com/office/drawing/2014/main" id="{DEF3DBF0-A5CA-90B7-3D92-F67C983FEE65}"/>
              </a:ext>
            </a:extLst>
          </p:cNvPr>
          <p:cNvSpPr/>
          <p:nvPr/>
        </p:nvSpPr>
        <p:spPr>
          <a:xfrm>
            <a:off x="2295895" y="5854434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27" name="Google Shape;783;p22">
            <a:extLst>
              <a:ext uri="{FF2B5EF4-FFF2-40B4-BE49-F238E27FC236}">
                <a16:creationId xmlns:a16="http://schemas.microsoft.com/office/drawing/2014/main" id="{7937EFAC-ADDF-4853-7D45-7A5107315768}"/>
              </a:ext>
            </a:extLst>
          </p:cNvPr>
          <p:cNvSpPr/>
          <p:nvPr/>
        </p:nvSpPr>
        <p:spPr>
          <a:xfrm>
            <a:off x="7456158" y="5854434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ABD4DE-6000-DA31-AECB-A503ED0FCE96}"/>
              </a:ext>
            </a:extLst>
          </p:cNvPr>
          <p:cNvSpPr txBox="1"/>
          <p:nvPr/>
        </p:nvSpPr>
        <p:spPr>
          <a:xfrm>
            <a:off x="2295896" y="5908714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714AF8-CF02-1075-E71D-8F684F0C6081}"/>
              </a:ext>
            </a:extLst>
          </p:cNvPr>
          <p:cNvSpPr txBox="1"/>
          <p:nvPr/>
        </p:nvSpPr>
        <p:spPr>
          <a:xfrm>
            <a:off x="7456157" y="5916244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589A51-E89A-036B-9B54-9672CFC7FF30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F229E04-F6BC-3B2A-FC0B-BFC1CCF5B4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04E519-684B-D675-F151-8515DD4A6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C33E17E-4723-A0B0-D402-A9822577D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E9DCA69-F71D-EFB0-B48C-0691FFF61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9C946A-E58B-67F3-3E3B-D1C2BBD57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DF73371-5E2A-578D-D69F-D507D8C9EC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9EFE821-8836-6360-1130-F5F7EB611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7DF4706-6E01-5315-BD65-D71E85405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18B6327-CED4-BE16-E9CF-CBE2EFD8E917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59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/>
      <p:bldP spid="2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29777B8-EC63-04C1-0B64-D70C42FBE6FC}"/>
              </a:ext>
            </a:extLst>
          </p:cNvPr>
          <p:cNvGrpSpPr/>
          <p:nvPr/>
        </p:nvGrpSpPr>
        <p:grpSpPr>
          <a:xfrm>
            <a:off x="6451507" y="3158945"/>
            <a:ext cx="4194197" cy="1182305"/>
            <a:chOff x="6451507" y="3158945"/>
            <a:chExt cx="4194197" cy="1182305"/>
          </a:xfrm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435B18C3-960C-67AA-6C0E-0ABC2645C25C}"/>
                </a:ext>
              </a:extLst>
            </p:cNvPr>
            <p:cNvSpPr/>
            <p:nvPr/>
          </p:nvSpPr>
          <p:spPr>
            <a:xfrm rot="18900000">
              <a:off x="9809689" y="3332090"/>
              <a:ext cx="836015" cy="836015"/>
            </a:xfrm>
            <a:custGeom>
              <a:avLst/>
              <a:gdLst>
                <a:gd name="connsiteX0" fmla="*/ 1227428 w 1227493"/>
                <a:gd name="connsiteY0" fmla="*/ 613700 h 1227493"/>
                <a:gd name="connsiteX1" fmla="*/ 613681 w 1227493"/>
                <a:gd name="connsiteY1" fmla="*/ 1227447 h 1227493"/>
                <a:gd name="connsiteX2" fmla="*/ -66 w 1227493"/>
                <a:gd name="connsiteY2" fmla="*/ 613700 h 1227493"/>
                <a:gd name="connsiteX3" fmla="*/ 613681 w 1227493"/>
                <a:gd name="connsiteY3" fmla="*/ -47 h 1227493"/>
                <a:gd name="connsiteX4" fmla="*/ 1227428 w 1227493"/>
                <a:gd name="connsiteY4" fmla="*/ 613700 h 122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493" h="1227493">
                  <a:moveTo>
                    <a:pt x="1227428" y="613700"/>
                  </a:moveTo>
                  <a:cubicBezTo>
                    <a:pt x="1227428" y="952663"/>
                    <a:pt x="952644" y="1227447"/>
                    <a:pt x="613681" y="1227447"/>
                  </a:cubicBezTo>
                  <a:cubicBezTo>
                    <a:pt x="274718" y="1227447"/>
                    <a:pt x="-66" y="952663"/>
                    <a:pt x="-66" y="613700"/>
                  </a:cubicBezTo>
                  <a:cubicBezTo>
                    <a:pt x="-66" y="274737"/>
                    <a:pt x="274718" y="-47"/>
                    <a:pt x="613681" y="-47"/>
                  </a:cubicBezTo>
                  <a:cubicBezTo>
                    <a:pt x="952644" y="-47"/>
                    <a:pt x="1227428" y="274737"/>
                    <a:pt x="1227428" y="613700"/>
                  </a:cubicBezTo>
                  <a:close/>
                </a:path>
              </a:pathLst>
            </a:custGeom>
            <a:solidFill>
              <a:srgbClr val="EFEEEE"/>
            </a:solidFill>
            <a:ln w="1713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3AE7A2D3-3DB5-1D2B-A273-62311F2FF2E7}"/>
                </a:ext>
              </a:extLst>
            </p:cNvPr>
            <p:cNvGrpSpPr/>
            <p:nvPr/>
          </p:nvGrpSpPr>
          <p:grpSpPr>
            <a:xfrm>
              <a:off x="9838438" y="3360829"/>
              <a:ext cx="778536" cy="778536"/>
              <a:chOff x="5700171" y="1885745"/>
              <a:chExt cx="1143098" cy="1143098"/>
            </a:xfrm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C1F7095-123E-2703-3B57-EB238E4879DD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0EE"/>
                  </a:gs>
                  <a:gs pos="48000">
                    <a:srgbClr val="EFE9E5"/>
                  </a:gs>
                  <a:gs pos="100000">
                    <a:srgbClr val="E5DCD6"/>
                  </a:gs>
                </a:gsLst>
                <a:lin ang="2700000" scaled="1"/>
              </a:gra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2570E14-BC9D-3199-8572-42116458FEE0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solidFill>
                <a:srgbClr val="1B3083"/>
              </a:solidFill>
              <a:ln w="1713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83299FFB-1E58-3DBE-A407-EF4B25B93EAD}"/>
                  </a:ext>
                </a:extLst>
              </p:cNvPr>
              <p:cNvSpPr/>
              <p:nvPr/>
            </p:nvSpPr>
            <p:spPr>
              <a:xfrm>
                <a:off x="5830879" y="2016453"/>
                <a:ext cx="881681" cy="881681"/>
              </a:xfrm>
              <a:custGeom>
                <a:avLst/>
                <a:gdLst>
                  <a:gd name="connsiteX0" fmla="*/ 881682 w 881681"/>
                  <a:gd name="connsiteY0" fmla="*/ 440841 h 881681"/>
                  <a:gd name="connsiteX1" fmla="*/ 440841 w 881681"/>
                  <a:gd name="connsiteY1" fmla="*/ 881682 h 881681"/>
                  <a:gd name="connsiteX2" fmla="*/ 0 w 881681"/>
                  <a:gd name="connsiteY2" fmla="*/ 440841 h 881681"/>
                  <a:gd name="connsiteX3" fmla="*/ 440841 w 881681"/>
                  <a:gd name="connsiteY3" fmla="*/ 0 h 881681"/>
                  <a:gd name="connsiteX4" fmla="*/ 881682 w 881681"/>
                  <a:gd name="connsiteY4" fmla="*/ 440841 h 88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1681" h="881681">
                    <a:moveTo>
                      <a:pt x="881682" y="440841"/>
                    </a:moveTo>
                    <a:cubicBezTo>
                      <a:pt x="881682" y="684311"/>
                      <a:pt x="684311" y="881682"/>
                      <a:pt x="440841" y="881682"/>
                    </a:cubicBezTo>
                    <a:cubicBezTo>
                      <a:pt x="197371" y="881682"/>
                      <a:pt x="0" y="684311"/>
                      <a:pt x="0" y="440841"/>
                    </a:cubicBezTo>
                    <a:cubicBezTo>
                      <a:pt x="0" y="197371"/>
                      <a:pt x="197371" y="0"/>
                      <a:pt x="440841" y="0"/>
                    </a:cubicBezTo>
                    <a:cubicBezTo>
                      <a:pt x="684311" y="0"/>
                      <a:pt x="881682" y="197371"/>
                      <a:pt x="881682" y="440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37B94277-22E4-BB9B-9A93-6AEDBF0A7F46}"/>
                </a:ext>
              </a:extLst>
            </p:cNvPr>
            <p:cNvGrpSpPr/>
            <p:nvPr/>
          </p:nvGrpSpPr>
          <p:grpSpPr>
            <a:xfrm>
              <a:off x="6451507" y="3158945"/>
              <a:ext cx="3475953" cy="1182305"/>
              <a:chOff x="693780" y="1893121"/>
              <a:chExt cx="5103625" cy="1161281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033F42CB-1FAD-A520-D6F5-D3CCC91B3FB5}"/>
                  </a:ext>
                </a:extLst>
              </p:cNvPr>
              <p:cNvSpPr/>
              <p:nvPr/>
            </p:nvSpPr>
            <p:spPr>
              <a:xfrm>
                <a:off x="5026731" y="1962592"/>
                <a:ext cx="770674" cy="1022167"/>
              </a:xfrm>
              <a:custGeom>
                <a:avLst/>
                <a:gdLst>
                  <a:gd name="connsiteX0" fmla="*/ 754681 w 770674"/>
                  <a:gd name="connsiteY0" fmla="*/ 549546 h 1022167"/>
                  <a:gd name="connsiteX1" fmla="*/ 402008 w 770674"/>
                  <a:gd name="connsiteY1" fmla="*/ 902047 h 1022167"/>
                  <a:gd name="connsiteX2" fmla="*/ 112974 w 770674"/>
                  <a:gd name="connsiteY2" fmla="*/ 1022121 h 1022167"/>
                  <a:gd name="connsiteX3" fmla="*/ 620 w 770674"/>
                  <a:gd name="connsiteY3" fmla="*/ 1022121 h 1022167"/>
                  <a:gd name="connsiteX4" fmla="*/ 84500 w 770674"/>
                  <a:gd name="connsiteY4" fmla="*/ 955737 h 1022167"/>
                  <a:gd name="connsiteX5" fmla="*/ 490691 w 770674"/>
                  <a:gd name="connsiteY5" fmla="*/ 549889 h 1022167"/>
                  <a:gd name="connsiteX6" fmla="*/ 490691 w 770674"/>
                  <a:gd name="connsiteY6" fmla="*/ 472699 h 1022167"/>
                  <a:gd name="connsiteX7" fmla="*/ 83985 w 770674"/>
                  <a:gd name="connsiteY7" fmla="*/ 66508 h 1022167"/>
                  <a:gd name="connsiteX8" fmla="*/ -66 w 770674"/>
                  <a:gd name="connsiteY8" fmla="*/ -47 h 1022167"/>
                  <a:gd name="connsiteX9" fmla="*/ 112460 w 770674"/>
                  <a:gd name="connsiteY9" fmla="*/ -47 h 1022167"/>
                  <a:gd name="connsiteX10" fmla="*/ 401494 w 770674"/>
                  <a:gd name="connsiteY10" fmla="*/ 120026 h 1022167"/>
                  <a:gd name="connsiteX11" fmla="*/ 754681 w 770674"/>
                  <a:gd name="connsiteY11" fmla="*/ 472356 h 1022167"/>
                  <a:gd name="connsiteX12" fmla="*/ 754681 w 770674"/>
                  <a:gd name="connsiteY12" fmla="*/ 549546 h 102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0674" h="1022167">
                    <a:moveTo>
                      <a:pt x="754681" y="549546"/>
                    </a:moveTo>
                    <a:lnTo>
                      <a:pt x="402008" y="902047"/>
                    </a:lnTo>
                    <a:cubicBezTo>
                      <a:pt x="325453" y="978894"/>
                      <a:pt x="221452" y="1022104"/>
                      <a:pt x="112974" y="1022121"/>
                    </a:cubicBezTo>
                    <a:lnTo>
                      <a:pt x="620" y="1022121"/>
                    </a:lnTo>
                    <a:cubicBezTo>
                      <a:pt x="31084" y="1003355"/>
                      <a:pt x="59233" y="981073"/>
                      <a:pt x="84500" y="955737"/>
                    </a:cubicBezTo>
                    <a:lnTo>
                      <a:pt x="490691" y="549889"/>
                    </a:lnTo>
                    <a:cubicBezTo>
                      <a:pt x="511738" y="528466"/>
                      <a:pt x="511738" y="494122"/>
                      <a:pt x="490691" y="472699"/>
                    </a:cubicBezTo>
                    <a:lnTo>
                      <a:pt x="83985" y="66508"/>
                    </a:lnTo>
                    <a:cubicBezTo>
                      <a:pt x="58701" y="41071"/>
                      <a:pt x="30484" y="18731"/>
                      <a:pt x="-66" y="-47"/>
                    </a:cubicBezTo>
                    <a:lnTo>
                      <a:pt x="112460" y="-47"/>
                    </a:lnTo>
                    <a:cubicBezTo>
                      <a:pt x="220920" y="47"/>
                      <a:pt x="324887" y="43241"/>
                      <a:pt x="401494" y="120026"/>
                    </a:cubicBezTo>
                    <a:lnTo>
                      <a:pt x="754681" y="472356"/>
                    </a:lnTo>
                    <a:cubicBezTo>
                      <a:pt x="775917" y="493703"/>
                      <a:pt x="775917" y="528199"/>
                      <a:pt x="754681" y="549546"/>
                    </a:cubicBezTo>
                    <a:close/>
                  </a:path>
                </a:pathLst>
              </a:custGeom>
              <a:solidFill>
                <a:srgbClr val="00793A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0CB35623-B5EA-EFD5-C707-EF567139DE2F}"/>
                  </a:ext>
                </a:extLst>
              </p:cNvPr>
              <p:cNvSpPr/>
              <p:nvPr/>
            </p:nvSpPr>
            <p:spPr>
              <a:xfrm>
                <a:off x="693780" y="1893121"/>
                <a:ext cx="4839523" cy="1161281"/>
              </a:xfrm>
              <a:custGeom>
                <a:avLst/>
                <a:gdLst>
                  <a:gd name="connsiteX0" fmla="*/ 4416936 w 4839523"/>
                  <a:gd name="connsiteY0" fmla="*/ 135979 h 1161281"/>
                  <a:gd name="connsiteX1" fmla="*/ 4088621 w 4839523"/>
                  <a:gd name="connsiteY1" fmla="*/ -47 h 1161281"/>
                  <a:gd name="connsiteX2" fmla="*/ 611810 w 4839523"/>
                  <a:gd name="connsiteY2" fmla="*/ -47 h 1161281"/>
                  <a:gd name="connsiteX3" fmla="*/ 512149 w 4839523"/>
                  <a:gd name="connsiteY3" fmla="*/ 41293 h 1161281"/>
                  <a:gd name="connsiteX4" fmla="*/ 18991 w 4839523"/>
                  <a:gd name="connsiteY4" fmla="*/ 534794 h 1161281"/>
                  <a:gd name="connsiteX5" fmla="*/ 18991 w 4839523"/>
                  <a:gd name="connsiteY5" fmla="*/ 626908 h 1161281"/>
                  <a:gd name="connsiteX6" fmla="*/ 512149 w 4839523"/>
                  <a:gd name="connsiteY6" fmla="*/ 1120066 h 1161281"/>
                  <a:gd name="connsiteX7" fmla="*/ 611810 w 4839523"/>
                  <a:gd name="connsiteY7" fmla="*/ 1161234 h 1161281"/>
                  <a:gd name="connsiteX8" fmla="*/ 4089307 w 4839523"/>
                  <a:gd name="connsiteY8" fmla="*/ 1161234 h 1161281"/>
                  <a:gd name="connsiteX9" fmla="*/ 4416936 w 4839523"/>
                  <a:gd name="connsiteY9" fmla="*/ 1024865 h 1161281"/>
                  <a:gd name="connsiteX10" fmla="*/ 4823471 w 4839523"/>
                  <a:gd name="connsiteY10" fmla="*/ 618846 h 1161281"/>
                  <a:gd name="connsiteX11" fmla="*/ 4823591 w 4839523"/>
                  <a:gd name="connsiteY11" fmla="*/ 541945 h 1161281"/>
                  <a:gd name="connsiteX12" fmla="*/ 4823471 w 4839523"/>
                  <a:gd name="connsiteY12" fmla="*/ 541827 h 116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9523" h="1161281">
                    <a:moveTo>
                      <a:pt x="4416936" y="135979"/>
                    </a:moveTo>
                    <a:cubicBezTo>
                      <a:pt x="4329883" y="48879"/>
                      <a:pt x="4211765" y="-54"/>
                      <a:pt x="4088621" y="-47"/>
                    </a:cubicBezTo>
                    <a:lnTo>
                      <a:pt x="611810" y="-47"/>
                    </a:lnTo>
                    <a:cubicBezTo>
                      <a:pt x="574416" y="-25"/>
                      <a:pt x="538583" y="14846"/>
                      <a:pt x="512149" y="41293"/>
                    </a:cubicBezTo>
                    <a:lnTo>
                      <a:pt x="18991" y="534794"/>
                    </a:lnTo>
                    <a:cubicBezTo>
                      <a:pt x="-6418" y="560241"/>
                      <a:pt x="-6418" y="601461"/>
                      <a:pt x="18991" y="626908"/>
                    </a:cubicBezTo>
                    <a:lnTo>
                      <a:pt x="512149" y="1120066"/>
                    </a:lnTo>
                    <a:cubicBezTo>
                      <a:pt x="538600" y="1146465"/>
                      <a:pt x="574450" y="1161269"/>
                      <a:pt x="611810" y="1161234"/>
                    </a:cubicBezTo>
                    <a:lnTo>
                      <a:pt x="4089307" y="1161234"/>
                    </a:lnTo>
                    <a:cubicBezTo>
                      <a:pt x="4212263" y="1160908"/>
                      <a:pt x="4330072" y="1111867"/>
                      <a:pt x="4416936" y="1024865"/>
                    </a:cubicBezTo>
                    <a:lnTo>
                      <a:pt x="4823471" y="618846"/>
                    </a:lnTo>
                    <a:cubicBezTo>
                      <a:pt x="4844741" y="597644"/>
                      <a:pt x="4844792" y="563214"/>
                      <a:pt x="4823591" y="541945"/>
                    </a:cubicBezTo>
                    <a:cubicBezTo>
                      <a:pt x="4823556" y="541906"/>
                      <a:pt x="4823505" y="541867"/>
                      <a:pt x="4823471" y="541827"/>
                    </a:cubicBez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745D3F76-6109-542F-F94C-7A3D5E85F65F}"/>
                  </a:ext>
                </a:extLst>
              </p:cNvPr>
              <p:cNvSpPr/>
              <p:nvPr/>
            </p:nvSpPr>
            <p:spPr>
              <a:xfrm>
                <a:off x="802377" y="1989007"/>
                <a:ext cx="4618537" cy="968995"/>
              </a:xfrm>
              <a:custGeom>
                <a:avLst/>
                <a:gdLst>
                  <a:gd name="connsiteX0" fmla="*/ 4241098 w 4618537"/>
                  <a:gd name="connsiteY0" fmla="*/ 107849 h 968995"/>
                  <a:gd name="connsiteX1" fmla="*/ 3980710 w 4618537"/>
                  <a:gd name="connsiteY1" fmla="*/ -46 h 968995"/>
                  <a:gd name="connsiteX2" fmla="*/ 503213 w 4618537"/>
                  <a:gd name="connsiteY2" fmla="*/ -46 h 968995"/>
                  <a:gd name="connsiteX3" fmla="*/ 471308 w 4618537"/>
                  <a:gd name="connsiteY3" fmla="*/ 13162 h 968995"/>
                  <a:gd name="connsiteX4" fmla="*/ -66 w 4618537"/>
                  <a:gd name="connsiteY4" fmla="*/ 484536 h 968995"/>
                  <a:gd name="connsiteX5" fmla="*/ 471308 w 4618537"/>
                  <a:gd name="connsiteY5" fmla="*/ 955738 h 968995"/>
                  <a:gd name="connsiteX6" fmla="*/ 503213 w 4618537"/>
                  <a:gd name="connsiteY6" fmla="*/ 968947 h 968995"/>
                  <a:gd name="connsiteX7" fmla="*/ 3980710 w 4618537"/>
                  <a:gd name="connsiteY7" fmla="*/ 968947 h 968995"/>
                  <a:gd name="connsiteX8" fmla="*/ 4241098 w 4618537"/>
                  <a:gd name="connsiteY8" fmla="*/ 861052 h 968995"/>
                  <a:gd name="connsiteX9" fmla="*/ 4618471 w 4618537"/>
                  <a:gd name="connsiteY9" fmla="*/ 483678 h 96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537" h="968995">
                    <a:moveTo>
                      <a:pt x="4241098" y="107849"/>
                    </a:moveTo>
                    <a:cubicBezTo>
                      <a:pt x="4172193" y="38554"/>
                      <a:pt x="4078432" y="-298"/>
                      <a:pt x="3980710" y="-46"/>
                    </a:cubicBezTo>
                    <a:lnTo>
                      <a:pt x="503213" y="-46"/>
                    </a:lnTo>
                    <a:cubicBezTo>
                      <a:pt x="491240" y="-49"/>
                      <a:pt x="479764" y="4702"/>
                      <a:pt x="471308" y="13162"/>
                    </a:cubicBezTo>
                    <a:lnTo>
                      <a:pt x="-66" y="484536"/>
                    </a:lnTo>
                    <a:lnTo>
                      <a:pt x="471308" y="955738"/>
                    </a:lnTo>
                    <a:cubicBezTo>
                      <a:pt x="479747" y="964229"/>
                      <a:pt x="491240" y="968981"/>
                      <a:pt x="503213" y="968947"/>
                    </a:cubicBezTo>
                    <a:lnTo>
                      <a:pt x="3980710" y="968947"/>
                    </a:lnTo>
                    <a:cubicBezTo>
                      <a:pt x="4078450" y="969272"/>
                      <a:pt x="4172244" y="930420"/>
                      <a:pt x="4241098" y="861052"/>
                    </a:cubicBezTo>
                    <a:lnTo>
                      <a:pt x="4618471" y="483678"/>
                    </a:ln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104" name="Picture 4" descr="Quality control - Free business and finance icons">
              <a:extLst>
                <a:ext uri="{FF2B5EF4-FFF2-40B4-BE49-F238E27FC236}">
                  <a16:creationId xmlns:a16="http://schemas.microsoft.com/office/drawing/2014/main" id="{9ACDEED7-57DD-E0A3-7350-0E2DAA7934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3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2997" y="3573608"/>
              <a:ext cx="352977" cy="3529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2649ACE2-A950-C2DF-54F4-3F2D9F4C20F7}"/>
                </a:ext>
              </a:extLst>
            </p:cNvPr>
            <p:cNvSpPr txBox="1"/>
            <p:nvPr/>
          </p:nvSpPr>
          <p:spPr>
            <a:xfrm>
              <a:off x="6927681" y="3185269"/>
              <a:ext cx="240859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793A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01017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B4BD0E1-C362-E413-1619-E5B08C7F3C3B}"/>
              </a:ext>
            </a:extLst>
          </p:cNvPr>
          <p:cNvGrpSpPr/>
          <p:nvPr/>
        </p:nvGrpSpPr>
        <p:grpSpPr>
          <a:xfrm>
            <a:off x="6451507" y="5139880"/>
            <a:ext cx="4194197" cy="1182305"/>
            <a:chOff x="6451507" y="5139880"/>
            <a:chExt cx="4194197" cy="1182305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4DB6651-037F-DA5B-8104-C1F3C72D1E3B}"/>
                </a:ext>
              </a:extLst>
            </p:cNvPr>
            <p:cNvSpPr/>
            <p:nvPr/>
          </p:nvSpPr>
          <p:spPr>
            <a:xfrm rot="18900000">
              <a:off x="9809689" y="5313025"/>
              <a:ext cx="836015" cy="836015"/>
            </a:xfrm>
            <a:custGeom>
              <a:avLst/>
              <a:gdLst>
                <a:gd name="connsiteX0" fmla="*/ 1227428 w 1227493"/>
                <a:gd name="connsiteY0" fmla="*/ 613700 h 1227493"/>
                <a:gd name="connsiteX1" fmla="*/ 613681 w 1227493"/>
                <a:gd name="connsiteY1" fmla="*/ 1227447 h 1227493"/>
                <a:gd name="connsiteX2" fmla="*/ -66 w 1227493"/>
                <a:gd name="connsiteY2" fmla="*/ 613700 h 1227493"/>
                <a:gd name="connsiteX3" fmla="*/ 613681 w 1227493"/>
                <a:gd name="connsiteY3" fmla="*/ -47 h 1227493"/>
                <a:gd name="connsiteX4" fmla="*/ 1227428 w 1227493"/>
                <a:gd name="connsiteY4" fmla="*/ 613700 h 122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493" h="1227493">
                  <a:moveTo>
                    <a:pt x="1227428" y="613700"/>
                  </a:moveTo>
                  <a:cubicBezTo>
                    <a:pt x="1227428" y="952663"/>
                    <a:pt x="952644" y="1227447"/>
                    <a:pt x="613681" y="1227447"/>
                  </a:cubicBezTo>
                  <a:cubicBezTo>
                    <a:pt x="274718" y="1227447"/>
                    <a:pt x="-66" y="952663"/>
                    <a:pt x="-66" y="613700"/>
                  </a:cubicBezTo>
                  <a:cubicBezTo>
                    <a:pt x="-66" y="274737"/>
                    <a:pt x="274718" y="-47"/>
                    <a:pt x="613681" y="-47"/>
                  </a:cubicBezTo>
                  <a:cubicBezTo>
                    <a:pt x="952644" y="-47"/>
                    <a:pt x="1227428" y="274737"/>
                    <a:pt x="1227428" y="613700"/>
                  </a:cubicBezTo>
                  <a:close/>
                </a:path>
              </a:pathLst>
            </a:custGeom>
            <a:solidFill>
              <a:srgbClr val="EFEEEE"/>
            </a:solidFill>
            <a:ln w="1713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8457FCA-2A94-CB6E-F872-BB58CF52A542}"/>
                </a:ext>
              </a:extLst>
            </p:cNvPr>
            <p:cNvGrpSpPr/>
            <p:nvPr/>
          </p:nvGrpSpPr>
          <p:grpSpPr>
            <a:xfrm>
              <a:off x="9838438" y="5341764"/>
              <a:ext cx="778536" cy="778536"/>
              <a:chOff x="5700171" y="1885745"/>
              <a:chExt cx="1143098" cy="1143098"/>
            </a:xfrm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CBDD3A2-1752-5710-15AF-D81701BB43FA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0EE"/>
                  </a:gs>
                  <a:gs pos="48000">
                    <a:srgbClr val="EFE9E5"/>
                  </a:gs>
                  <a:gs pos="100000">
                    <a:srgbClr val="E5DCD6"/>
                  </a:gs>
                </a:gsLst>
                <a:lin ang="2700000" scaled="1"/>
              </a:gra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AC105FB-B656-CF6F-9852-D2DBF3684D6B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solidFill>
                <a:srgbClr val="1B3083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C5E1E02-62A3-182A-8B8B-15C74031CFB2}"/>
                  </a:ext>
                </a:extLst>
              </p:cNvPr>
              <p:cNvSpPr/>
              <p:nvPr/>
            </p:nvSpPr>
            <p:spPr>
              <a:xfrm>
                <a:off x="5830879" y="2016453"/>
                <a:ext cx="881681" cy="881681"/>
              </a:xfrm>
              <a:custGeom>
                <a:avLst/>
                <a:gdLst>
                  <a:gd name="connsiteX0" fmla="*/ 881682 w 881681"/>
                  <a:gd name="connsiteY0" fmla="*/ 440841 h 881681"/>
                  <a:gd name="connsiteX1" fmla="*/ 440841 w 881681"/>
                  <a:gd name="connsiteY1" fmla="*/ 881682 h 881681"/>
                  <a:gd name="connsiteX2" fmla="*/ 0 w 881681"/>
                  <a:gd name="connsiteY2" fmla="*/ 440841 h 881681"/>
                  <a:gd name="connsiteX3" fmla="*/ 440841 w 881681"/>
                  <a:gd name="connsiteY3" fmla="*/ 0 h 881681"/>
                  <a:gd name="connsiteX4" fmla="*/ 881682 w 881681"/>
                  <a:gd name="connsiteY4" fmla="*/ 440841 h 88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1681" h="881681">
                    <a:moveTo>
                      <a:pt x="881682" y="440841"/>
                    </a:moveTo>
                    <a:cubicBezTo>
                      <a:pt x="881682" y="684311"/>
                      <a:pt x="684311" y="881682"/>
                      <a:pt x="440841" y="881682"/>
                    </a:cubicBezTo>
                    <a:cubicBezTo>
                      <a:pt x="197371" y="881682"/>
                      <a:pt x="0" y="684311"/>
                      <a:pt x="0" y="440841"/>
                    </a:cubicBezTo>
                    <a:cubicBezTo>
                      <a:pt x="0" y="197371"/>
                      <a:pt x="197371" y="0"/>
                      <a:pt x="440841" y="0"/>
                    </a:cubicBezTo>
                    <a:cubicBezTo>
                      <a:pt x="684311" y="0"/>
                      <a:pt x="881682" y="197371"/>
                      <a:pt x="881682" y="440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7CC51A37-0CD0-2E3C-E443-750EF29F1B49}"/>
                </a:ext>
              </a:extLst>
            </p:cNvPr>
            <p:cNvGrpSpPr/>
            <p:nvPr/>
          </p:nvGrpSpPr>
          <p:grpSpPr>
            <a:xfrm>
              <a:off x="6451507" y="5139880"/>
              <a:ext cx="3475953" cy="1182305"/>
              <a:chOff x="693780" y="1893121"/>
              <a:chExt cx="5103625" cy="1161281"/>
            </a:xfrm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313BAA0-5EFF-BDC4-472C-1B6186F5815C}"/>
                  </a:ext>
                </a:extLst>
              </p:cNvPr>
              <p:cNvSpPr/>
              <p:nvPr/>
            </p:nvSpPr>
            <p:spPr>
              <a:xfrm>
                <a:off x="5026731" y="1962592"/>
                <a:ext cx="770674" cy="1022167"/>
              </a:xfrm>
              <a:custGeom>
                <a:avLst/>
                <a:gdLst>
                  <a:gd name="connsiteX0" fmla="*/ 754681 w 770674"/>
                  <a:gd name="connsiteY0" fmla="*/ 549546 h 1022167"/>
                  <a:gd name="connsiteX1" fmla="*/ 402008 w 770674"/>
                  <a:gd name="connsiteY1" fmla="*/ 902047 h 1022167"/>
                  <a:gd name="connsiteX2" fmla="*/ 112974 w 770674"/>
                  <a:gd name="connsiteY2" fmla="*/ 1022121 h 1022167"/>
                  <a:gd name="connsiteX3" fmla="*/ 620 w 770674"/>
                  <a:gd name="connsiteY3" fmla="*/ 1022121 h 1022167"/>
                  <a:gd name="connsiteX4" fmla="*/ 84500 w 770674"/>
                  <a:gd name="connsiteY4" fmla="*/ 955737 h 1022167"/>
                  <a:gd name="connsiteX5" fmla="*/ 490691 w 770674"/>
                  <a:gd name="connsiteY5" fmla="*/ 549889 h 1022167"/>
                  <a:gd name="connsiteX6" fmla="*/ 490691 w 770674"/>
                  <a:gd name="connsiteY6" fmla="*/ 472699 h 1022167"/>
                  <a:gd name="connsiteX7" fmla="*/ 83985 w 770674"/>
                  <a:gd name="connsiteY7" fmla="*/ 66508 h 1022167"/>
                  <a:gd name="connsiteX8" fmla="*/ -66 w 770674"/>
                  <a:gd name="connsiteY8" fmla="*/ -47 h 1022167"/>
                  <a:gd name="connsiteX9" fmla="*/ 112460 w 770674"/>
                  <a:gd name="connsiteY9" fmla="*/ -47 h 1022167"/>
                  <a:gd name="connsiteX10" fmla="*/ 401494 w 770674"/>
                  <a:gd name="connsiteY10" fmla="*/ 120026 h 1022167"/>
                  <a:gd name="connsiteX11" fmla="*/ 754681 w 770674"/>
                  <a:gd name="connsiteY11" fmla="*/ 472356 h 1022167"/>
                  <a:gd name="connsiteX12" fmla="*/ 754681 w 770674"/>
                  <a:gd name="connsiteY12" fmla="*/ 549546 h 102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0674" h="1022167">
                    <a:moveTo>
                      <a:pt x="754681" y="549546"/>
                    </a:moveTo>
                    <a:lnTo>
                      <a:pt x="402008" y="902047"/>
                    </a:lnTo>
                    <a:cubicBezTo>
                      <a:pt x="325453" y="978894"/>
                      <a:pt x="221452" y="1022104"/>
                      <a:pt x="112974" y="1022121"/>
                    </a:cubicBezTo>
                    <a:lnTo>
                      <a:pt x="620" y="1022121"/>
                    </a:lnTo>
                    <a:cubicBezTo>
                      <a:pt x="31084" y="1003355"/>
                      <a:pt x="59233" y="981073"/>
                      <a:pt x="84500" y="955737"/>
                    </a:cubicBezTo>
                    <a:lnTo>
                      <a:pt x="490691" y="549889"/>
                    </a:lnTo>
                    <a:cubicBezTo>
                      <a:pt x="511738" y="528466"/>
                      <a:pt x="511738" y="494122"/>
                      <a:pt x="490691" y="472699"/>
                    </a:cubicBezTo>
                    <a:lnTo>
                      <a:pt x="83985" y="66508"/>
                    </a:lnTo>
                    <a:cubicBezTo>
                      <a:pt x="58701" y="41071"/>
                      <a:pt x="30484" y="18731"/>
                      <a:pt x="-66" y="-47"/>
                    </a:cubicBezTo>
                    <a:lnTo>
                      <a:pt x="112460" y="-47"/>
                    </a:lnTo>
                    <a:cubicBezTo>
                      <a:pt x="220920" y="47"/>
                      <a:pt x="324887" y="43241"/>
                      <a:pt x="401494" y="120026"/>
                    </a:cubicBezTo>
                    <a:lnTo>
                      <a:pt x="754681" y="472356"/>
                    </a:lnTo>
                    <a:cubicBezTo>
                      <a:pt x="775917" y="493703"/>
                      <a:pt x="775917" y="528199"/>
                      <a:pt x="754681" y="549546"/>
                    </a:cubicBezTo>
                    <a:close/>
                  </a:path>
                </a:pathLst>
              </a:custGeom>
              <a:solidFill>
                <a:srgbClr val="00793A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88099F8-E4FC-627C-F0DF-CA8C9D56EA0B}"/>
                  </a:ext>
                </a:extLst>
              </p:cNvPr>
              <p:cNvSpPr/>
              <p:nvPr/>
            </p:nvSpPr>
            <p:spPr>
              <a:xfrm>
                <a:off x="693780" y="1893121"/>
                <a:ext cx="4839523" cy="1161281"/>
              </a:xfrm>
              <a:custGeom>
                <a:avLst/>
                <a:gdLst>
                  <a:gd name="connsiteX0" fmla="*/ 4416936 w 4839523"/>
                  <a:gd name="connsiteY0" fmla="*/ 135979 h 1161281"/>
                  <a:gd name="connsiteX1" fmla="*/ 4088621 w 4839523"/>
                  <a:gd name="connsiteY1" fmla="*/ -47 h 1161281"/>
                  <a:gd name="connsiteX2" fmla="*/ 611810 w 4839523"/>
                  <a:gd name="connsiteY2" fmla="*/ -47 h 1161281"/>
                  <a:gd name="connsiteX3" fmla="*/ 512149 w 4839523"/>
                  <a:gd name="connsiteY3" fmla="*/ 41293 h 1161281"/>
                  <a:gd name="connsiteX4" fmla="*/ 18991 w 4839523"/>
                  <a:gd name="connsiteY4" fmla="*/ 534794 h 1161281"/>
                  <a:gd name="connsiteX5" fmla="*/ 18991 w 4839523"/>
                  <a:gd name="connsiteY5" fmla="*/ 626908 h 1161281"/>
                  <a:gd name="connsiteX6" fmla="*/ 512149 w 4839523"/>
                  <a:gd name="connsiteY6" fmla="*/ 1120066 h 1161281"/>
                  <a:gd name="connsiteX7" fmla="*/ 611810 w 4839523"/>
                  <a:gd name="connsiteY7" fmla="*/ 1161234 h 1161281"/>
                  <a:gd name="connsiteX8" fmla="*/ 4089307 w 4839523"/>
                  <a:gd name="connsiteY8" fmla="*/ 1161234 h 1161281"/>
                  <a:gd name="connsiteX9" fmla="*/ 4416936 w 4839523"/>
                  <a:gd name="connsiteY9" fmla="*/ 1024865 h 1161281"/>
                  <a:gd name="connsiteX10" fmla="*/ 4823471 w 4839523"/>
                  <a:gd name="connsiteY10" fmla="*/ 618846 h 1161281"/>
                  <a:gd name="connsiteX11" fmla="*/ 4823591 w 4839523"/>
                  <a:gd name="connsiteY11" fmla="*/ 541945 h 1161281"/>
                  <a:gd name="connsiteX12" fmla="*/ 4823471 w 4839523"/>
                  <a:gd name="connsiteY12" fmla="*/ 541827 h 116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9523" h="1161281">
                    <a:moveTo>
                      <a:pt x="4416936" y="135979"/>
                    </a:moveTo>
                    <a:cubicBezTo>
                      <a:pt x="4329883" y="48879"/>
                      <a:pt x="4211765" y="-54"/>
                      <a:pt x="4088621" y="-47"/>
                    </a:cubicBezTo>
                    <a:lnTo>
                      <a:pt x="611810" y="-47"/>
                    </a:lnTo>
                    <a:cubicBezTo>
                      <a:pt x="574416" y="-25"/>
                      <a:pt x="538583" y="14846"/>
                      <a:pt x="512149" y="41293"/>
                    </a:cubicBezTo>
                    <a:lnTo>
                      <a:pt x="18991" y="534794"/>
                    </a:lnTo>
                    <a:cubicBezTo>
                      <a:pt x="-6418" y="560241"/>
                      <a:pt x="-6418" y="601461"/>
                      <a:pt x="18991" y="626908"/>
                    </a:cubicBezTo>
                    <a:lnTo>
                      <a:pt x="512149" y="1120066"/>
                    </a:lnTo>
                    <a:cubicBezTo>
                      <a:pt x="538600" y="1146465"/>
                      <a:pt x="574450" y="1161269"/>
                      <a:pt x="611810" y="1161234"/>
                    </a:cubicBezTo>
                    <a:lnTo>
                      <a:pt x="4089307" y="1161234"/>
                    </a:lnTo>
                    <a:cubicBezTo>
                      <a:pt x="4212263" y="1160908"/>
                      <a:pt x="4330072" y="1111867"/>
                      <a:pt x="4416936" y="1024865"/>
                    </a:cubicBezTo>
                    <a:lnTo>
                      <a:pt x="4823471" y="618846"/>
                    </a:lnTo>
                    <a:cubicBezTo>
                      <a:pt x="4844741" y="597644"/>
                      <a:pt x="4844792" y="563214"/>
                      <a:pt x="4823591" y="541945"/>
                    </a:cubicBezTo>
                    <a:cubicBezTo>
                      <a:pt x="4823556" y="541906"/>
                      <a:pt x="4823505" y="541867"/>
                      <a:pt x="4823471" y="541827"/>
                    </a:cubicBez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3B98165-E87F-F0B7-DE4F-DAB5BB7088FD}"/>
                  </a:ext>
                </a:extLst>
              </p:cNvPr>
              <p:cNvSpPr/>
              <p:nvPr/>
            </p:nvSpPr>
            <p:spPr>
              <a:xfrm>
                <a:off x="802377" y="1989007"/>
                <a:ext cx="4618537" cy="968995"/>
              </a:xfrm>
              <a:custGeom>
                <a:avLst/>
                <a:gdLst>
                  <a:gd name="connsiteX0" fmla="*/ 4241098 w 4618537"/>
                  <a:gd name="connsiteY0" fmla="*/ 107849 h 968995"/>
                  <a:gd name="connsiteX1" fmla="*/ 3980710 w 4618537"/>
                  <a:gd name="connsiteY1" fmla="*/ -46 h 968995"/>
                  <a:gd name="connsiteX2" fmla="*/ 503213 w 4618537"/>
                  <a:gd name="connsiteY2" fmla="*/ -46 h 968995"/>
                  <a:gd name="connsiteX3" fmla="*/ 471308 w 4618537"/>
                  <a:gd name="connsiteY3" fmla="*/ 13162 h 968995"/>
                  <a:gd name="connsiteX4" fmla="*/ -66 w 4618537"/>
                  <a:gd name="connsiteY4" fmla="*/ 484536 h 968995"/>
                  <a:gd name="connsiteX5" fmla="*/ 471308 w 4618537"/>
                  <a:gd name="connsiteY5" fmla="*/ 955738 h 968995"/>
                  <a:gd name="connsiteX6" fmla="*/ 503213 w 4618537"/>
                  <a:gd name="connsiteY6" fmla="*/ 968947 h 968995"/>
                  <a:gd name="connsiteX7" fmla="*/ 3980710 w 4618537"/>
                  <a:gd name="connsiteY7" fmla="*/ 968947 h 968995"/>
                  <a:gd name="connsiteX8" fmla="*/ 4241098 w 4618537"/>
                  <a:gd name="connsiteY8" fmla="*/ 861052 h 968995"/>
                  <a:gd name="connsiteX9" fmla="*/ 4618471 w 4618537"/>
                  <a:gd name="connsiteY9" fmla="*/ 483678 h 96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537" h="968995">
                    <a:moveTo>
                      <a:pt x="4241098" y="107849"/>
                    </a:moveTo>
                    <a:cubicBezTo>
                      <a:pt x="4172193" y="38554"/>
                      <a:pt x="4078432" y="-298"/>
                      <a:pt x="3980710" y="-46"/>
                    </a:cubicBezTo>
                    <a:lnTo>
                      <a:pt x="503213" y="-46"/>
                    </a:lnTo>
                    <a:cubicBezTo>
                      <a:pt x="491240" y="-49"/>
                      <a:pt x="479764" y="4702"/>
                      <a:pt x="471308" y="13162"/>
                    </a:cubicBezTo>
                    <a:lnTo>
                      <a:pt x="-66" y="484536"/>
                    </a:lnTo>
                    <a:lnTo>
                      <a:pt x="471308" y="955738"/>
                    </a:lnTo>
                    <a:cubicBezTo>
                      <a:pt x="479747" y="964229"/>
                      <a:pt x="491240" y="968981"/>
                      <a:pt x="503213" y="968947"/>
                    </a:cubicBezTo>
                    <a:lnTo>
                      <a:pt x="3980710" y="968947"/>
                    </a:lnTo>
                    <a:cubicBezTo>
                      <a:pt x="4078450" y="969272"/>
                      <a:pt x="4172244" y="930420"/>
                      <a:pt x="4241098" y="861052"/>
                    </a:cubicBezTo>
                    <a:lnTo>
                      <a:pt x="4618471" y="483678"/>
                    </a:ln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77" name="Picture 8" descr="Deployment Icons - Free SVG &amp; PNG Deployment Images - Noun Project">
              <a:extLst>
                <a:ext uri="{FF2B5EF4-FFF2-40B4-BE49-F238E27FC236}">
                  <a16:creationId xmlns:a16="http://schemas.microsoft.com/office/drawing/2014/main" id="{7C4AFE61-90E8-1EB2-C2BE-E99162E7CA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3485" y="5570139"/>
              <a:ext cx="321787" cy="321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B5DE7CC-6E31-4E54-C96F-98DDF7E71168}"/>
                </a:ext>
              </a:extLst>
            </p:cNvPr>
            <p:cNvSpPr txBox="1"/>
            <p:nvPr/>
          </p:nvSpPr>
          <p:spPr>
            <a:xfrm>
              <a:off x="6927680" y="5149301"/>
              <a:ext cx="240859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793A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01017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B81490-D894-A526-CF21-2396B29ADEAF}"/>
              </a:ext>
            </a:extLst>
          </p:cNvPr>
          <p:cNvGrpSpPr/>
          <p:nvPr/>
        </p:nvGrpSpPr>
        <p:grpSpPr>
          <a:xfrm>
            <a:off x="1830701" y="3158945"/>
            <a:ext cx="4194197" cy="1182305"/>
            <a:chOff x="1830701" y="3158945"/>
            <a:chExt cx="4194197" cy="1182305"/>
          </a:xfrm>
        </p:grpSpPr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A950EFE-FF85-DE62-F1B0-02A6818799E2}"/>
                </a:ext>
              </a:extLst>
            </p:cNvPr>
            <p:cNvSpPr/>
            <p:nvPr/>
          </p:nvSpPr>
          <p:spPr>
            <a:xfrm rot="18900000">
              <a:off x="5188883" y="3332090"/>
              <a:ext cx="836015" cy="836015"/>
            </a:xfrm>
            <a:custGeom>
              <a:avLst/>
              <a:gdLst>
                <a:gd name="connsiteX0" fmla="*/ 1227428 w 1227493"/>
                <a:gd name="connsiteY0" fmla="*/ 613700 h 1227493"/>
                <a:gd name="connsiteX1" fmla="*/ 613681 w 1227493"/>
                <a:gd name="connsiteY1" fmla="*/ 1227447 h 1227493"/>
                <a:gd name="connsiteX2" fmla="*/ -66 w 1227493"/>
                <a:gd name="connsiteY2" fmla="*/ 613700 h 1227493"/>
                <a:gd name="connsiteX3" fmla="*/ 613681 w 1227493"/>
                <a:gd name="connsiteY3" fmla="*/ -47 h 1227493"/>
                <a:gd name="connsiteX4" fmla="*/ 1227428 w 1227493"/>
                <a:gd name="connsiteY4" fmla="*/ 613700 h 122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493" h="1227493">
                  <a:moveTo>
                    <a:pt x="1227428" y="613700"/>
                  </a:moveTo>
                  <a:cubicBezTo>
                    <a:pt x="1227428" y="952663"/>
                    <a:pt x="952644" y="1227447"/>
                    <a:pt x="613681" y="1227447"/>
                  </a:cubicBezTo>
                  <a:cubicBezTo>
                    <a:pt x="274718" y="1227447"/>
                    <a:pt x="-66" y="952663"/>
                    <a:pt x="-66" y="613700"/>
                  </a:cubicBezTo>
                  <a:cubicBezTo>
                    <a:pt x="-66" y="274737"/>
                    <a:pt x="274718" y="-47"/>
                    <a:pt x="613681" y="-47"/>
                  </a:cubicBezTo>
                  <a:cubicBezTo>
                    <a:pt x="952644" y="-47"/>
                    <a:pt x="1227428" y="274737"/>
                    <a:pt x="1227428" y="613700"/>
                  </a:cubicBezTo>
                  <a:close/>
                </a:path>
              </a:pathLst>
            </a:custGeom>
            <a:solidFill>
              <a:srgbClr val="EFEEEE"/>
            </a:solidFill>
            <a:ln w="1713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2779571E-4A99-04B6-C1C8-9310A0C5FE13}"/>
                </a:ext>
              </a:extLst>
            </p:cNvPr>
            <p:cNvGrpSpPr/>
            <p:nvPr/>
          </p:nvGrpSpPr>
          <p:grpSpPr>
            <a:xfrm>
              <a:off x="5217632" y="3360829"/>
              <a:ext cx="778536" cy="778536"/>
              <a:chOff x="5700171" y="1885745"/>
              <a:chExt cx="1143098" cy="1143098"/>
            </a:xfrm>
          </p:grpSpPr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5BC1557-9D25-4E12-F4B7-1730139BE77F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0EE"/>
                  </a:gs>
                  <a:gs pos="48000">
                    <a:srgbClr val="EFE9E5"/>
                  </a:gs>
                  <a:gs pos="100000">
                    <a:srgbClr val="E5DCD6"/>
                  </a:gs>
                </a:gsLst>
                <a:lin ang="2700000" scaled="1"/>
              </a:gra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FB8BDC93-BB46-F900-E48C-83EE89D7EE7A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solidFill>
                <a:srgbClr val="1B3083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C2FB6F0A-B9B2-6A90-3D16-92C5C331A044}"/>
                  </a:ext>
                </a:extLst>
              </p:cNvPr>
              <p:cNvSpPr/>
              <p:nvPr/>
            </p:nvSpPr>
            <p:spPr>
              <a:xfrm>
                <a:off x="5830879" y="2016453"/>
                <a:ext cx="881681" cy="881681"/>
              </a:xfrm>
              <a:custGeom>
                <a:avLst/>
                <a:gdLst>
                  <a:gd name="connsiteX0" fmla="*/ 881682 w 881681"/>
                  <a:gd name="connsiteY0" fmla="*/ 440841 h 881681"/>
                  <a:gd name="connsiteX1" fmla="*/ 440841 w 881681"/>
                  <a:gd name="connsiteY1" fmla="*/ 881682 h 881681"/>
                  <a:gd name="connsiteX2" fmla="*/ 0 w 881681"/>
                  <a:gd name="connsiteY2" fmla="*/ 440841 h 881681"/>
                  <a:gd name="connsiteX3" fmla="*/ 440841 w 881681"/>
                  <a:gd name="connsiteY3" fmla="*/ 0 h 881681"/>
                  <a:gd name="connsiteX4" fmla="*/ 881682 w 881681"/>
                  <a:gd name="connsiteY4" fmla="*/ 440841 h 88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1681" h="881681">
                    <a:moveTo>
                      <a:pt x="881682" y="440841"/>
                    </a:moveTo>
                    <a:cubicBezTo>
                      <a:pt x="881682" y="684311"/>
                      <a:pt x="684311" y="881682"/>
                      <a:pt x="440841" y="881682"/>
                    </a:cubicBezTo>
                    <a:cubicBezTo>
                      <a:pt x="197371" y="881682"/>
                      <a:pt x="0" y="684311"/>
                      <a:pt x="0" y="440841"/>
                    </a:cubicBezTo>
                    <a:cubicBezTo>
                      <a:pt x="0" y="197371"/>
                      <a:pt x="197371" y="0"/>
                      <a:pt x="440841" y="0"/>
                    </a:cubicBezTo>
                    <a:cubicBezTo>
                      <a:pt x="684311" y="0"/>
                      <a:pt x="881682" y="197371"/>
                      <a:pt x="881682" y="440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19E04E1B-5AFB-D49D-7EB9-6FC81D0FBF8F}"/>
                </a:ext>
              </a:extLst>
            </p:cNvPr>
            <p:cNvGrpSpPr/>
            <p:nvPr/>
          </p:nvGrpSpPr>
          <p:grpSpPr>
            <a:xfrm>
              <a:off x="1830701" y="3158945"/>
              <a:ext cx="3475953" cy="1182305"/>
              <a:chOff x="693780" y="1893121"/>
              <a:chExt cx="5103625" cy="1161281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CF655ED-A4E8-D2AF-2C4C-51DA785ADE1F}"/>
                  </a:ext>
                </a:extLst>
              </p:cNvPr>
              <p:cNvSpPr/>
              <p:nvPr/>
            </p:nvSpPr>
            <p:spPr>
              <a:xfrm>
                <a:off x="5026731" y="1962592"/>
                <a:ext cx="770674" cy="1022167"/>
              </a:xfrm>
              <a:custGeom>
                <a:avLst/>
                <a:gdLst>
                  <a:gd name="connsiteX0" fmla="*/ 754681 w 770674"/>
                  <a:gd name="connsiteY0" fmla="*/ 549546 h 1022167"/>
                  <a:gd name="connsiteX1" fmla="*/ 402008 w 770674"/>
                  <a:gd name="connsiteY1" fmla="*/ 902047 h 1022167"/>
                  <a:gd name="connsiteX2" fmla="*/ 112974 w 770674"/>
                  <a:gd name="connsiteY2" fmla="*/ 1022121 h 1022167"/>
                  <a:gd name="connsiteX3" fmla="*/ 620 w 770674"/>
                  <a:gd name="connsiteY3" fmla="*/ 1022121 h 1022167"/>
                  <a:gd name="connsiteX4" fmla="*/ 84500 w 770674"/>
                  <a:gd name="connsiteY4" fmla="*/ 955737 h 1022167"/>
                  <a:gd name="connsiteX5" fmla="*/ 490691 w 770674"/>
                  <a:gd name="connsiteY5" fmla="*/ 549889 h 1022167"/>
                  <a:gd name="connsiteX6" fmla="*/ 490691 w 770674"/>
                  <a:gd name="connsiteY6" fmla="*/ 472699 h 1022167"/>
                  <a:gd name="connsiteX7" fmla="*/ 83985 w 770674"/>
                  <a:gd name="connsiteY7" fmla="*/ 66508 h 1022167"/>
                  <a:gd name="connsiteX8" fmla="*/ -66 w 770674"/>
                  <a:gd name="connsiteY8" fmla="*/ -47 h 1022167"/>
                  <a:gd name="connsiteX9" fmla="*/ 112460 w 770674"/>
                  <a:gd name="connsiteY9" fmla="*/ -47 h 1022167"/>
                  <a:gd name="connsiteX10" fmla="*/ 401494 w 770674"/>
                  <a:gd name="connsiteY10" fmla="*/ 120026 h 1022167"/>
                  <a:gd name="connsiteX11" fmla="*/ 754681 w 770674"/>
                  <a:gd name="connsiteY11" fmla="*/ 472356 h 1022167"/>
                  <a:gd name="connsiteX12" fmla="*/ 754681 w 770674"/>
                  <a:gd name="connsiteY12" fmla="*/ 549546 h 102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0674" h="1022167">
                    <a:moveTo>
                      <a:pt x="754681" y="549546"/>
                    </a:moveTo>
                    <a:lnTo>
                      <a:pt x="402008" y="902047"/>
                    </a:lnTo>
                    <a:cubicBezTo>
                      <a:pt x="325453" y="978894"/>
                      <a:pt x="221452" y="1022104"/>
                      <a:pt x="112974" y="1022121"/>
                    </a:cubicBezTo>
                    <a:lnTo>
                      <a:pt x="620" y="1022121"/>
                    </a:lnTo>
                    <a:cubicBezTo>
                      <a:pt x="31084" y="1003355"/>
                      <a:pt x="59233" y="981073"/>
                      <a:pt x="84500" y="955737"/>
                    </a:cubicBezTo>
                    <a:lnTo>
                      <a:pt x="490691" y="549889"/>
                    </a:lnTo>
                    <a:cubicBezTo>
                      <a:pt x="511738" y="528466"/>
                      <a:pt x="511738" y="494122"/>
                      <a:pt x="490691" y="472699"/>
                    </a:cubicBezTo>
                    <a:lnTo>
                      <a:pt x="83985" y="66508"/>
                    </a:lnTo>
                    <a:cubicBezTo>
                      <a:pt x="58701" y="41071"/>
                      <a:pt x="30484" y="18731"/>
                      <a:pt x="-66" y="-47"/>
                    </a:cubicBezTo>
                    <a:lnTo>
                      <a:pt x="112460" y="-47"/>
                    </a:lnTo>
                    <a:cubicBezTo>
                      <a:pt x="220920" y="47"/>
                      <a:pt x="324887" y="43241"/>
                      <a:pt x="401494" y="120026"/>
                    </a:cubicBezTo>
                    <a:lnTo>
                      <a:pt x="754681" y="472356"/>
                    </a:lnTo>
                    <a:cubicBezTo>
                      <a:pt x="775917" y="493703"/>
                      <a:pt x="775917" y="528199"/>
                      <a:pt x="754681" y="549546"/>
                    </a:cubicBezTo>
                    <a:close/>
                  </a:path>
                </a:pathLst>
              </a:custGeom>
              <a:solidFill>
                <a:srgbClr val="00793A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6100927-E81E-3976-FE2A-1C831B6C4232}"/>
                  </a:ext>
                </a:extLst>
              </p:cNvPr>
              <p:cNvSpPr/>
              <p:nvPr/>
            </p:nvSpPr>
            <p:spPr>
              <a:xfrm>
                <a:off x="693780" y="1893121"/>
                <a:ext cx="4839523" cy="1161281"/>
              </a:xfrm>
              <a:custGeom>
                <a:avLst/>
                <a:gdLst>
                  <a:gd name="connsiteX0" fmla="*/ 4416936 w 4839523"/>
                  <a:gd name="connsiteY0" fmla="*/ 135979 h 1161281"/>
                  <a:gd name="connsiteX1" fmla="*/ 4088621 w 4839523"/>
                  <a:gd name="connsiteY1" fmla="*/ -47 h 1161281"/>
                  <a:gd name="connsiteX2" fmla="*/ 611810 w 4839523"/>
                  <a:gd name="connsiteY2" fmla="*/ -47 h 1161281"/>
                  <a:gd name="connsiteX3" fmla="*/ 512149 w 4839523"/>
                  <a:gd name="connsiteY3" fmla="*/ 41293 h 1161281"/>
                  <a:gd name="connsiteX4" fmla="*/ 18991 w 4839523"/>
                  <a:gd name="connsiteY4" fmla="*/ 534794 h 1161281"/>
                  <a:gd name="connsiteX5" fmla="*/ 18991 w 4839523"/>
                  <a:gd name="connsiteY5" fmla="*/ 626908 h 1161281"/>
                  <a:gd name="connsiteX6" fmla="*/ 512149 w 4839523"/>
                  <a:gd name="connsiteY6" fmla="*/ 1120066 h 1161281"/>
                  <a:gd name="connsiteX7" fmla="*/ 611810 w 4839523"/>
                  <a:gd name="connsiteY7" fmla="*/ 1161234 h 1161281"/>
                  <a:gd name="connsiteX8" fmla="*/ 4089307 w 4839523"/>
                  <a:gd name="connsiteY8" fmla="*/ 1161234 h 1161281"/>
                  <a:gd name="connsiteX9" fmla="*/ 4416936 w 4839523"/>
                  <a:gd name="connsiteY9" fmla="*/ 1024865 h 1161281"/>
                  <a:gd name="connsiteX10" fmla="*/ 4823471 w 4839523"/>
                  <a:gd name="connsiteY10" fmla="*/ 618846 h 1161281"/>
                  <a:gd name="connsiteX11" fmla="*/ 4823591 w 4839523"/>
                  <a:gd name="connsiteY11" fmla="*/ 541945 h 1161281"/>
                  <a:gd name="connsiteX12" fmla="*/ 4823471 w 4839523"/>
                  <a:gd name="connsiteY12" fmla="*/ 541827 h 116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9523" h="1161281">
                    <a:moveTo>
                      <a:pt x="4416936" y="135979"/>
                    </a:moveTo>
                    <a:cubicBezTo>
                      <a:pt x="4329883" y="48879"/>
                      <a:pt x="4211765" y="-54"/>
                      <a:pt x="4088621" y="-47"/>
                    </a:cubicBezTo>
                    <a:lnTo>
                      <a:pt x="611810" y="-47"/>
                    </a:lnTo>
                    <a:cubicBezTo>
                      <a:pt x="574416" y="-25"/>
                      <a:pt x="538583" y="14846"/>
                      <a:pt x="512149" y="41293"/>
                    </a:cubicBezTo>
                    <a:lnTo>
                      <a:pt x="18991" y="534794"/>
                    </a:lnTo>
                    <a:cubicBezTo>
                      <a:pt x="-6418" y="560241"/>
                      <a:pt x="-6418" y="601461"/>
                      <a:pt x="18991" y="626908"/>
                    </a:cubicBezTo>
                    <a:lnTo>
                      <a:pt x="512149" y="1120066"/>
                    </a:lnTo>
                    <a:cubicBezTo>
                      <a:pt x="538600" y="1146465"/>
                      <a:pt x="574450" y="1161269"/>
                      <a:pt x="611810" y="1161234"/>
                    </a:cubicBezTo>
                    <a:lnTo>
                      <a:pt x="4089307" y="1161234"/>
                    </a:lnTo>
                    <a:cubicBezTo>
                      <a:pt x="4212263" y="1160908"/>
                      <a:pt x="4330072" y="1111867"/>
                      <a:pt x="4416936" y="1024865"/>
                    </a:cubicBezTo>
                    <a:lnTo>
                      <a:pt x="4823471" y="618846"/>
                    </a:lnTo>
                    <a:cubicBezTo>
                      <a:pt x="4844741" y="597644"/>
                      <a:pt x="4844792" y="563214"/>
                      <a:pt x="4823591" y="541945"/>
                    </a:cubicBezTo>
                    <a:cubicBezTo>
                      <a:pt x="4823556" y="541906"/>
                      <a:pt x="4823505" y="541867"/>
                      <a:pt x="4823471" y="541827"/>
                    </a:cubicBez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03D46E29-E83E-24A8-E8C5-3C7776038C41}"/>
                  </a:ext>
                </a:extLst>
              </p:cNvPr>
              <p:cNvSpPr/>
              <p:nvPr/>
            </p:nvSpPr>
            <p:spPr>
              <a:xfrm>
                <a:off x="802377" y="1989007"/>
                <a:ext cx="4618537" cy="968995"/>
              </a:xfrm>
              <a:custGeom>
                <a:avLst/>
                <a:gdLst>
                  <a:gd name="connsiteX0" fmla="*/ 4241098 w 4618537"/>
                  <a:gd name="connsiteY0" fmla="*/ 107849 h 968995"/>
                  <a:gd name="connsiteX1" fmla="*/ 3980710 w 4618537"/>
                  <a:gd name="connsiteY1" fmla="*/ -46 h 968995"/>
                  <a:gd name="connsiteX2" fmla="*/ 503213 w 4618537"/>
                  <a:gd name="connsiteY2" fmla="*/ -46 h 968995"/>
                  <a:gd name="connsiteX3" fmla="*/ 471308 w 4618537"/>
                  <a:gd name="connsiteY3" fmla="*/ 13162 h 968995"/>
                  <a:gd name="connsiteX4" fmla="*/ -66 w 4618537"/>
                  <a:gd name="connsiteY4" fmla="*/ 484536 h 968995"/>
                  <a:gd name="connsiteX5" fmla="*/ 471308 w 4618537"/>
                  <a:gd name="connsiteY5" fmla="*/ 955738 h 968995"/>
                  <a:gd name="connsiteX6" fmla="*/ 503213 w 4618537"/>
                  <a:gd name="connsiteY6" fmla="*/ 968947 h 968995"/>
                  <a:gd name="connsiteX7" fmla="*/ 3980710 w 4618537"/>
                  <a:gd name="connsiteY7" fmla="*/ 968947 h 968995"/>
                  <a:gd name="connsiteX8" fmla="*/ 4241098 w 4618537"/>
                  <a:gd name="connsiteY8" fmla="*/ 861052 h 968995"/>
                  <a:gd name="connsiteX9" fmla="*/ 4618471 w 4618537"/>
                  <a:gd name="connsiteY9" fmla="*/ 483678 h 96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537" h="968995">
                    <a:moveTo>
                      <a:pt x="4241098" y="107849"/>
                    </a:moveTo>
                    <a:cubicBezTo>
                      <a:pt x="4172193" y="38554"/>
                      <a:pt x="4078432" y="-298"/>
                      <a:pt x="3980710" y="-46"/>
                    </a:cubicBezTo>
                    <a:lnTo>
                      <a:pt x="503213" y="-46"/>
                    </a:lnTo>
                    <a:cubicBezTo>
                      <a:pt x="491240" y="-49"/>
                      <a:pt x="479764" y="4702"/>
                      <a:pt x="471308" y="13162"/>
                    </a:cubicBezTo>
                    <a:lnTo>
                      <a:pt x="-66" y="484536"/>
                    </a:lnTo>
                    <a:lnTo>
                      <a:pt x="471308" y="955738"/>
                    </a:lnTo>
                    <a:cubicBezTo>
                      <a:pt x="479747" y="964229"/>
                      <a:pt x="491240" y="968981"/>
                      <a:pt x="503213" y="968947"/>
                    </a:cubicBezTo>
                    <a:lnTo>
                      <a:pt x="3980710" y="968947"/>
                    </a:lnTo>
                    <a:cubicBezTo>
                      <a:pt x="4078450" y="969272"/>
                      <a:pt x="4172244" y="930420"/>
                      <a:pt x="4241098" y="861052"/>
                    </a:cubicBezTo>
                    <a:lnTo>
                      <a:pt x="4618471" y="483678"/>
                    </a:lnTo>
                    <a:close/>
                  </a:path>
                </a:pathLst>
              </a:custGeom>
              <a:solidFill>
                <a:srgbClr val="EFEEEE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103" name="Picture 2" descr="Planning Process Icons - Free SVG &amp; PNG Planning Process Images - Noun  Project">
              <a:extLst>
                <a:ext uri="{FF2B5EF4-FFF2-40B4-BE49-F238E27FC236}">
                  <a16:creationId xmlns:a16="http://schemas.microsoft.com/office/drawing/2014/main" id="{146B6DD4-C7F1-DC9C-5590-E06062C2F7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9103" y="3565806"/>
              <a:ext cx="368584" cy="368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F894E671-30FA-298B-03A8-10BC371E7083}"/>
                </a:ext>
              </a:extLst>
            </p:cNvPr>
            <p:cNvSpPr txBox="1"/>
            <p:nvPr/>
          </p:nvSpPr>
          <p:spPr>
            <a:xfrm>
              <a:off x="2214550" y="3201951"/>
              <a:ext cx="240859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793A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01017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D4F2C0E-FCFB-42CE-CA64-B614F2DDB778}"/>
              </a:ext>
            </a:extLst>
          </p:cNvPr>
          <p:cNvGrpSpPr/>
          <p:nvPr/>
        </p:nvGrpSpPr>
        <p:grpSpPr>
          <a:xfrm>
            <a:off x="1830701" y="5139880"/>
            <a:ext cx="4194197" cy="1182305"/>
            <a:chOff x="1830701" y="5139880"/>
            <a:chExt cx="4194197" cy="1182305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2A5537E-68D8-70D6-E3CA-9B3AFDD79EE9}"/>
                </a:ext>
              </a:extLst>
            </p:cNvPr>
            <p:cNvSpPr/>
            <p:nvPr/>
          </p:nvSpPr>
          <p:spPr>
            <a:xfrm rot="18900000">
              <a:off x="5188883" y="5313025"/>
              <a:ext cx="836015" cy="836015"/>
            </a:xfrm>
            <a:custGeom>
              <a:avLst/>
              <a:gdLst>
                <a:gd name="connsiteX0" fmla="*/ 1227428 w 1227493"/>
                <a:gd name="connsiteY0" fmla="*/ 613700 h 1227493"/>
                <a:gd name="connsiteX1" fmla="*/ 613681 w 1227493"/>
                <a:gd name="connsiteY1" fmla="*/ 1227447 h 1227493"/>
                <a:gd name="connsiteX2" fmla="*/ -66 w 1227493"/>
                <a:gd name="connsiteY2" fmla="*/ 613700 h 1227493"/>
                <a:gd name="connsiteX3" fmla="*/ 613681 w 1227493"/>
                <a:gd name="connsiteY3" fmla="*/ -47 h 1227493"/>
                <a:gd name="connsiteX4" fmla="*/ 1227428 w 1227493"/>
                <a:gd name="connsiteY4" fmla="*/ 613700 h 122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493" h="1227493">
                  <a:moveTo>
                    <a:pt x="1227428" y="613700"/>
                  </a:moveTo>
                  <a:cubicBezTo>
                    <a:pt x="1227428" y="952663"/>
                    <a:pt x="952644" y="1227447"/>
                    <a:pt x="613681" y="1227447"/>
                  </a:cubicBezTo>
                  <a:cubicBezTo>
                    <a:pt x="274718" y="1227447"/>
                    <a:pt x="-66" y="952663"/>
                    <a:pt x="-66" y="613700"/>
                  </a:cubicBezTo>
                  <a:cubicBezTo>
                    <a:pt x="-66" y="274737"/>
                    <a:pt x="274718" y="-47"/>
                    <a:pt x="613681" y="-47"/>
                  </a:cubicBezTo>
                  <a:cubicBezTo>
                    <a:pt x="952644" y="-47"/>
                    <a:pt x="1227428" y="274737"/>
                    <a:pt x="1227428" y="613700"/>
                  </a:cubicBezTo>
                  <a:close/>
                </a:path>
              </a:pathLst>
            </a:custGeom>
            <a:solidFill>
              <a:srgbClr val="EFEEEE"/>
            </a:solidFill>
            <a:ln w="1713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F3381E4-EB60-BCB9-A289-EF69BD8E4D3C}"/>
                </a:ext>
              </a:extLst>
            </p:cNvPr>
            <p:cNvGrpSpPr/>
            <p:nvPr/>
          </p:nvGrpSpPr>
          <p:grpSpPr>
            <a:xfrm>
              <a:off x="5217632" y="5341764"/>
              <a:ext cx="778536" cy="778536"/>
              <a:chOff x="5700171" y="1885745"/>
              <a:chExt cx="1143098" cy="1143098"/>
            </a:xfrm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831C4AD-31E8-415C-93C7-D20C86D96C68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0EE"/>
                  </a:gs>
                  <a:gs pos="48000">
                    <a:srgbClr val="EFE9E5"/>
                  </a:gs>
                  <a:gs pos="100000">
                    <a:srgbClr val="E5DCD6"/>
                  </a:gs>
                </a:gsLst>
                <a:lin ang="2700000" scaled="1"/>
              </a:gra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98F444B-E650-C3AC-7890-49D0F6FC5558}"/>
                  </a:ext>
                </a:extLst>
              </p:cNvPr>
              <p:cNvSpPr/>
              <p:nvPr/>
            </p:nvSpPr>
            <p:spPr>
              <a:xfrm>
                <a:off x="5700171" y="1885745"/>
                <a:ext cx="1143098" cy="1143098"/>
              </a:xfrm>
              <a:custGeom>
                <a:avLst/>
                <a:gdLst>
                  <a:gd name="connsiteX0" fmla="*/ 1143099 w 1143098"/>
                  <a:gd name="connsiteY0" fmla="*/ 571549 h 1143098"/>
                  <a:gd name="connsiteX1" fmla="*/ 571549 w 1143098"/>
                  <a:gd name="connsiteY1" fmla="*/ 1143099 h 1143098"/>
                  <a:gd name="connsiteX2" fmla="*/ 0 w 1143098"/>
                  <a:gd name="connsiteY2" fmla="*/ 571549 h 1143098"/>
                  <a:gd name="connsiteX3" fmla="*/ 571549 w 1143098"/>
                  <a:gd name="connsiteY3" fmla="*/ 0 h 1143098"/>
                  <a:gd name="connsiteX4" fmla="*/ 1143099 w 1143098"/>
                  <a:gd name="connsiteY4" fmla="*/ 571549 h 114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98" h="1143098">
                    <a:moveTo>
                      <a:pt x="1143099" y="571549"/>
                    </a:moveTo>
                    <a:cubicBezTo>
                      <a:pt x="1143099" y="887207"/>
                      <a:pt x="887207" y="1143099"/>
                      <a:pt x="571549" y="1143099"/>
                    </a:cubicBezTo>
                    <a:cubicBezTo>
                      <a:pt x="255891" y="1143099"/>
                      <a:pt x="0" y="887207"/>
                      <a:pt x="0" y="571549"/>
                    </a:cubicBezTo>
                    <a:cubicBezTo>
                      <a:pt x="0" y="255891"/>
                      <a:pt x="255891" y="0"/>
                      <a:pt x="571549" y="0"/>
                    </a:cubicBezTo>
                    <a:cubicBezTo>
                      <a:pt x="887207" y="0"/>
                      <a:pt x="1143099" y="255891"/>
                      <a:pt x="1143099" y="571549"/>
                    </a:cubicBezTo>
                    <a:close/>
                  </a:path>
                </a:pathLst>
              </a:custGeom>
              <a:solidFill>
                <a:srgbClr val="1B3083"/>
              </a:solidFill>
              <a:ln w="1713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66981DD5-9E39-8507-C11E-445B7783CADB}"/>
                  </a:ext>
                </a:extLst>
              </p:cNvPr>
              <p:cNvSpPr/>
              <p:nvPr/>
            </p:nvSpPr>
            <p:spPr>
              <a:xfrm>
                <a:off x="5830879" y="2016453"/>
                <a:ext cx="881681" cy="881681"/>
              </a:xfrm>
              <a:custGeom>
                <a:avLst/>
                <a:gdLst>
                  <a:gd name="connsiteX0" fmla="*/ 881682 w 881681"/>
                  <a:gd name="connsiteY0" fmla="*/ 440841 h 881681"/>
                  <a:gd name="connsiteX1" fmla="*/ 440841 w 881681"/>
                  <a:gd name="connsiteY1" fmla="*/ 881682 h 881681"/>
                  <a:gd name="connsiteX2" fmla="*/ 0 w 881681"/>
                  <a:gd name="connsiteY2" fmla="*/ 440841 h 881681"/>
                  <a:gd name="connsiteX3" fmla="*/ 440841 w 881681"/>
                  <a:gd name="connsiteY3" fmla="*/ 0 h 881681"/>
                  <a:gd name="connsiteX4" fmla="*/ 881682 w 881681"/>
                  <a:gd name="connsiteY4" fmla="*/ 440841 h 88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1681" h="881681">
                    <a:moveTo>
                      <a:pt x="881682" y="440841"/>
                    </a:moveTo>
                    <a:cubicBezTo>
                      <a:pt x="881682" y="684311"/>
                      <a:pt x="684311" y="881682"/>
                      <a:pt x="440841" y="881682"/>
                    </a:cubicBezTo>
                    <a:cubicBezTo>
                      <a:pt x="197371" y="881682"/>
                      <a:pt x="0" y="684311"/>
                      <a:pt x="0" y="440841"/>
                    </a:cubicBezTo>
                    <a:cubicBezTo>
                      <a:pt x="0" y="197371"/>
                      <a:pt x="197371" y="0"/>
                      <a:pt x="440841" y="0"/>
                    </a:cubicBezTo>
                    <a:cubicBezTo>
                      <a:pt x="684311" y="0"/>
                      <a:pt x="881682" y="197371"/>
                      <a:pt x="881682" y="440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9353D1DE-F3A6-BAA1-177C-05EFC80C7F6E}"/>
                </a:ext>
              </a:extLst>
            </p:cNvPr>
            <p:cNvGrpSpPr/>
            <p:nvPr/>
          </p:nvGrpSpPr>
          <p:grpSpPr>
            <a:xfrm>
              <a:off x="1830701" y="5139880"/>
              <a:ext cx="3475953" cy="1182305"/>
              <a:chOff x="693780" y="1893121"/>
              <a:chExt cx="5103625" cy="1161281"/>
            </a:xfrm>
            <a:solidFill>
              <a:srgbClr val="EFEEEE"/>
            </a:solidFill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F395E3E-E763-2272-CDE3-FE9C30853BE6}"/>
                  </a:ext>
                </a:extLst>
              </p:cNvPr>
              <p:cNvSpPr/>
              <p:nvPr/>
            </p:nvSpPr>
            <p:spPr>
              <a:xfrm>
                <a:off x="5026731" y="1962592"/>
                <a:ext cx="770674" cy="1022167"/>
              </a:xfrm>
              <a:custGeom>
                <a:avLst/>
                <a:gdLst>
                  <a:gd name="connsiteX0" fmla="*/ 754681 w 770674"/>
                  <a:gd name="connsiteY0" fmla="*/ 549546 h 1022167"/>
                  <a:gd name="connsiteX1" fmla="*/ 402008 w 770674"/>
                  <a:gd name="connsiteY1" fmla="*/ 902047 h 1022167"/>
                  <a:gd name="connsiteX2" fmla="*/ 112974 w 770674"/>
                  <a:gd name="connsiteY2" fmla="*/ 1022121 h 1022167"/>
                  <a:gd name="connsiteX3" fmla="*/ 620 w 770674"/>
                  <a:gd name="connsiteY3" fmla="*/ 1022121 h 1022167"/>
                  <a:gd name="connsiteX4" fmla="*/ 84500 w 770674"/>
                  <a:gd name="connsiteY4" fmla="*/ 955737 h 1022167"/>
                  <a:gd name="connsiteX5" fmla="*/ 490691 w 770674"/>
                  <a:gd name="connsiteY5" fmla="*/ 549889 h 1022167"/>
                  <a:gd name="connsiteX6" fmla="*/ 490691 w 770674"/>
                  <a:gd name="connsiteY6" fmla="*/ 472699 h 1022167"/>
                  <a:gd name="connsiteX7" fmla="*/ 83985 w 770674"/>
                  <a:gd name="connsiteY7" fmla="*/ 66508 h 1022167"/>
                  <a:gd name="connsiteX8" fmla="*/ -66 w 770674"/>
                  <a:gd name="connsiteY8" fmla="*/ -47 h 1022167"/>
                  <a:gd name="connsiteX9" fmla="*/ 112460 w 770674"/>
                  <a:gd name="connsiteY9" fmla="*/ -47 h 1022167"/>
                  <a:gd name="connsiteX10" fmla="*/ 401494 w 770674"/>
                  <a:gd name="connsiteY10" fmla="*/ 120026 h 1022167"/>
                  <a:gd name="connsiteX11" fmla="*/ 754681 w 770674"/>
                  <a:gd name="connsiteY11" fmla="*/ 472356 h 1022167"/>
                  <a:gd name="connsiteX12" fmla="*/ 754681 w 770674"/>
                  <a:gd name="connsiteY12" fmla="*/ 549546 h 102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0674" h="1022167">
                    <a:moveTo>
                      <a:pt x="754681" y="549546"/>
                    </a:moveTo>
                    <a:lnTo>
                      <a:pt x="402008" y="902047"/>
                    </a:lnTo>
                    <a:cubicBezTo>
                      <a:pt x="325453" y="978894"/>
                      <a:pt x="221452" y="1022104"/>
                      <a:pt x="112974" y="1022121"/>
                    </a:cubicBezTo>
                    <a:lnTo>
                      <a:pt x="620" y="1022121"/>
                    </a:lnTo>
                    <a:cubicBezTo>
                      <a:pt x="31084" y="1003355"/>
                      <a:pt x="59233" y="981073"/>
                      <a:pt x="84500" y="955737"/>
                    </a:cubicBezTo>
                    <a:lnTo>
                      <a:pt x="490691" y="549889"/>
                    </a:lnTo>
                    <a:cubicBezTo>
                      <a:pt x="511738" y="528466"/>
                      <a:pt x="511738" y="494122"/>
                      <a:pt x="490691" y="472699"/>
                    </a:cubicBezTo>
                    <a:lnTo>
                      <a:pt x="83985" y="66508"/>
                    </a:lnTo>
                    <a:cubicBezTo>
                      <a:pt x="58701" y="41071"/>
                      <a:pt x="30484" y="18731"/>
                      <a:pt x="-66" y="-47"/>
                    </a:cubicBezTo>
                    <a:lnTo>
                      <a:pt x="112460" y="-47"/>
                    </a:lnTo>
                    <a:cubicBezTo>
                      <a:pt x="220920" y="47"/>
                      <a:pt x="324887" y="43241"/>
                      <a:pt x="401494" y="120026"/>
                    </a:cubicBezTo>
                    <a:lnTo>
                      <a:pt x="754681" y="472356"/>
                    </a:lnTo>
                    <a:cubicBezTo>
                      <a:pt x="775917" y="493703"/>
                      <a:pt x="775917" y="528199"/>
                      <a:pt x="754681" y="549546"/>
                    </a:cubicBezTo>
                    <a:close/>
                  </a:path>
                </a:pathLst>
              </a:custGeom>
              <a:solidFill>
                <a:srgbClr val="00793A"/>
              </a:solidFill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B1A505D2-EEBD-173A-5A50-49C673682C29}"/>
                  </a:ext>
                </a:extLst>
              </p:cNvPr>
              <p:cNvSpPr/>
              <p:nvPr/>
            </p:nvSpPr>
            <p:spPr>
              <a:xfrm>
                <a:off x="693780" y="1893121"/>
                <a:ext cx="4839523" cy="1161281"/>
              </a:xfrm>
              <a:custGeom>
                <a:avLst/>
                <a:gdLst>
                  <a:gd name="connsiteX0" fmla="*/ 4416936 w 4839523"/>
                  <a:gd name="connsiteY0" fmla="*/ 135979 h 1161281"/>
                  <a:gd name="connsiteX1" fmla="*/ 4088621 w 4839523"/>
                  <a:gd name="connsiteY1" fmla="*/ -47 h 1161281"/>
                  <a:gd name="connsiteX2" fmla="*/ 611810 w 4839523"/>
                  <a:gd name="connsiteY2" fmla="*/ -47 h 1161281"/>
                  <a:gd name="connsiteX3" fmla="*/ 512149 w 4839523"/>
                  <a:gd name="connsiteY3" fmla="*/ 41293 h 1161281"/>
                  <a:gd name="connsiteX4" fmla="*/ 18991 w 4839523"/>
                  <a:gd name="connsiteY4" fmla="*/ 534794 h 1161281"/>
                  <a:gd name="connsiteX5" fmla="*/ 18991 w 4839523"/>
                  <a:gd name="connsiteY5" fmla="*/ 626908 h 1161281"/>
                  <a:gd name="connsiteX6" fmla="*/ 512149 w 4839523"/>
                  <a:gd name="connsiteY6" fmla="*/ 1120066 h 1161281"/>
                  <a:gd name="connsiteX7" fmla="*/ 611810 w 4839523"/>
                  <a:gd name="connsiteY7" fmla="*/ 1161234 h 1161281"/>
                  <a:gd name="connsiteX8" fmla="*/ 4089307 w 4839523"/>
                  <a:gd name="connsiteY8" fmla="*/ 1161234 h 1161281"/>
                  <a:gd name="connsiteX9" fmla="*/ 4416936 w 4839523"/>
                  <a:gd name="connsiteY9" fmla="*/ 1024865 h 1161281"/>
                  <a:gd name="connsiteX10" fmla="*/ 4823471 w 4839523"/>
                  <a:gd name="connsiteY10" fmla="*/ 618846 h 1161281"/>
                  <a:gd name="connsiteX11" fmla="*/ 4823591 w 4839523"/>
                  <a:gd name="connsiteY11" fmla="*/ 541945 h 1161281"/>
                  <a:gd name="connsiteX12" fmla="*/ 4823471 w 4839523"/>
                  <a:gd name="connsiteY12" fmla="*/ 541827 h 1161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39523" h="1161281">
                    <a:moveTo>
                      <a:pt x="4416936" y="135979"/>
                    </a:moveTo>
                    <a:cubicBezTo>
                      <a:pt x="4329883" y="48879"/>
                      <a:pt x="4211765" y="-54"/>
                      <a:pt x="4088621" y="-47"/>
                    </a:cubicBezTo>
                    <a:lnTo>
                      <a:pt x="611810" y="-47"/>
                    </a:lnTo>
                    <a:cubicBezTo>
                      <a:pt x="574416" y="-25"/>
                      <a:pt x="538583" y="14846"/>
                      <a:pt x="512149" y="41293"/>
                    </a:cubicBezTo>
                    <a:lnTo>
                      <a:pt x="18991" y="534794"/>
                    </a:lnTo>
                    <a:cubicBezTo>
                      <a:pt x="-6418" y="560241"/>
                      <a:pt x="-6418" y="601461"/>
                      <a:pt x="18991" y="626908"/>
                    </a:cubicBezTo>
                    <a:lnTo>
                      <a:pt x="512149" y="1120066"/>
                    </a:lnTo>
                    <a:cubicBezTo>
                      <a:pt x="538600" y="1146465"/>
                      <a:pt x="574450" y="1161269"/>
                      <a:pt x="611810" y="1161234"/>
                    </a:cubicBezTo>
                    <a:lnTo>
                      <a:pt x="4089307" y="1161234"/>
                    </a:lnTo>
                    <a:cubicBezTo>
                      <a:pt x="4212263" y="1160908"/>
                      <a:pt x="4330072" y="1111867"/>
                      <a:pt x="4416936" y="1024865"/>
                    </a:cubicBezTo>
                    <a:lnTo>
                      <a:pt x="4823471" y="618846"/>
                    </a:lnTo>
                    <a:cubicBezTo>
                      <a:pt x="4844741" y="597644"/>
                      <a:pt x="4844792" y="563214"/>
                      <a:pt x="4823591" y="541945"/>
                    </a:cubicBezTo>
                    <a:cubicBezTo>
                      <a:pt x="4823556" y="541906"/>
                      <a:pt x="4823505" y="541867"/>
                      <a:pt x="4823471" y="541827"/>
                    </a:cubicBezTo>
                    <a:close/>
                  </a:path>
                </a:pathLst>
              </a:custGeom>
              <a:grpFill/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DC53AC4-FE5F-CCD9-B04E-E5E5ABC7ABE6}"/>
                  </a:ext>
                </a:extLst>
              </p:cNvPr>
              <p:cNvSpPr/>
              <p:nvPr/>
            </p:nvSpPr>
            <p:spPr>
              <a:xfrm>
                <a:off x="802377" y="1989007"/>
                <a:ext cx="4618537" cy="968995"/>
              </a:xfrm>
              <a:custGeom>
                <a:avLst/>
                <a:gdLst>
                  <a:gd name="connsiteX0" fmla="*/ 4241098 w 4618537"/>
                  <a:gd name="connsiteY0" fmla="*/ 107849 h 968995"/>
                  <a:gd name="connsiteX1" fmla="*/ 3980710 w 4618537"/>
                  <a:gd name="connsiteY1" fmla="*/ -46 h 968995"/>
                  <a:gd name="connsiteX2" fmla="*/ 503213 w 4618537"/>
                  <a:gd name="connsiteY2" fmla="*/ -46 h 968995"/>
                  <a:gd name="connsiteX3" fmla="*/ 471308 w 4618537"/>
                  <a:gd name="connsiteY3" fmla="*/ 13162 h 968995"/>
                  <a:gd name="connsiteX4" fmla="*/ -66 w 4618537"/>
                  <a:gd name="connsiteY4" fmla="*/ 484536 h 968995"/>
                  <a:gd name="connsiteX5" fmla="*/ 471308 w 4618537"/>
                  <a:gd name="connsiteY5" fmla="*/ 955738 h 968995"/>
                  <a:gd name="connsiteX6" fmla="*/ 503213 w 4618537"/>
                  <a:gd name="connsiteY6" fmla="*/ 968947 h 968995"/>
                  <a:gd name="connsiteX7" fmla="*/ 3980710 w 4618537"/>
                  <a:gd name="connsiteY7" fmla="*/ 968947 h 968995"/>
                  <a:gd name="connsiteX8" fmla="*/ 4241098 w 4618537"/>
                  <a:gd name="connsiteY8" fmla="*/ 861052 h 968995"/>
                  <a:gd name="connsiteX9" fmla="*/ 4618471 w 4618537"/>
                  <a:gd name="connsiteY9" fmla="*/ 483678 h 96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537" h="968995">
                    <a:moveTo>
                      <a:pt x="4241098" y="107849"/>
                    </a:moveTo>
                    <a:cubicBezTo>
                      <a:pt x="4172193" y="38554"/>
                      <a:pt x="4078432" y="-298"/>
                      <a:pt x="3980710" y="-46"/>
                    </a:cubicBezTo>
                    <a:lnTo>
                      <a:pt x="503213" y="-46"/>
                    </a:lnTo>
                    <a:cubicBezTo>
                      <a:pt x="491240" y="-49"/>
                      <a:pt x="479764" y="4702"/>
                      <a:pt x="471308" y="13162"/>
                    </a:cubicBezTo>
                    <a:lnTo>
                      <a:pt x="-66" y="484536"/>
                    </a:lnTo>
                    <a:lnTo>
                      <a:pt x="471308" y="955738"/>
                    </a:lnTo>
                    <a:cubicBezTo>
                      <a:pt x="479747" y="964229"/>
                      <a:pt x="491240" y="968981"/>
                      <a:pt x="503213" y="968947"/>
                    </a:cubicBezTo>
                    <a:lnTo>
                      <a:pt x="3980710" y="968947"/>
                    </a:lnTo>
                    <a:cubicBezTo>
                      <a:pt x="4078450" y="969272"/>
                      <a:pt x="4172244" y="930420"/>
                      <a:pt x="4241098" y="861052"/>
                    </a:cubicBezTo>
                    <a:lnTo>
                      <a:pt x="4618471" y="483678"/>
                    </a:lnTo>
                    <a:close/>
                  </a:path>
                </a:pathLst>
              </a:custGeom>
              <a:grpFill/>
              <a:ln w="171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pic>
          <p:nvPicPr>
            <p:cNvPr id="76" name="Picture 6" descr="Testing - Free computer icons">
              <a:extLst>
                <a:ext uri="{FF2B5EF4-FFF2-40B4-BE49-F238E27FC236}">
                  <a16:creationId xmlns:a16="http://schemas.microsoft.com/office/drawing/2014/main" id="{8CE5D4BC-304C-0C53-5285-DCBAE493B6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4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6607" y="5540749"/>
              <a:ext cx="380566" cy="38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8E972E6-1DB9-12EC-FB43-623FA2DF7BC6}"/>
                </a:ext>
              </a:extLst>
            </p:cNvPr>
            <p:cNvSpPr txBox="1"/>
            <p:nvPr/>
          </p:nvSpPr>
          <p:spPr>
            <a:xfrm>
              <a:off x="2214549" y="5165983"/>
              <a:ext cx="240859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793A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01017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98E2909-2938-BFA2-5030-CFC588C9B1F0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BA8279-CFD6-9E0F-E595-38F5EE2D33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57B580-7696-ABDC-0571-4BBF97B31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FAD4C17-5C6B-7946-0A57-4D91098B5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75BA033-487D-6B1D-C3CD-AC2D5A94F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21DDB1-934F-99F9-51F2-6D32DCDEA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F4F285-9BBA-DF58-CF04-BC1C0C73A6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8F8AFB-C401-5779-85BC-9F9B47635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EB1B2EB-C850-1FAC-CA65-8AA6BC1AF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9CF463C-F31C-585C-03DE-2CC62FA26F2C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32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7DC385-56C7-8668-453C-68C0D60A2BFE}"/>
              </a:ext>
            </a:extLst>
          </p:cNvPr>
          <p:cNvSpPr txBox="1"/>
          <p:nvPr/>
        </p:nvSpPr>
        <p:spPr>
          <a:xfrm>
            <a:off x="0" y="5331704"/>
            <a:ext cx="1215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8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سر فصل  خود را وارد نمایید</a:t>
            </a:r>
            <a:endParaRPr lang="en-US" sz="8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FB523B-3C1B-5B59-43BC-2F843373A8F5}"/>
              </a:ext>
            </a:extLst>
          </p:cNvPr>
          <p:cNvGrpSpPr/>
          <p:nvPr/>
        </p:nvGrpSpPr>
        <p:grpSpPr>
          <a:xfrm>
            <a:off x="0" y="-78590"/>
            <a:ext cx="12164291" cy="5228848"/>
            <a:chOff x="0" y="-78590"/>
            <a:chExt cx="12164291" cy="522884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F9E8FE9-7EE9-78D4-CF07-3ED33620F80B}"/>
                </a:ext>
              </a:extLst>
            </p:cNvPr>
            <p:cNvGrpSpPr/>
            <p:nvPr/>
          </p:nvGrpSpPr>
          <p:grpSpPr>
            <a:xfrm>
              <a:off x="0" y="-78590"/>
              <a:ext cx="12158793" cy="4771204"/>
              <a:chOff x="0" y="-78590"/>
              <a:chExt cx="12158793" cy="477120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539E443-3E5A-06FC-C5C0-F9893988E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89" y="-1"/>
                <a:ext cx="3703034" cy="3071172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0A55384-B61A-52F6-EE67-33D3D5C3A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3862" y="300007"/>
                <a:ext cx="4578331" cy="179297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2000F57-11E1-CA56-D379-C4260064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80719"/>
                <a:ext cx="2957503" cy="291186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42ABF5B-17B7-DD13-F8B9-00D002CF3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07181" y="1091627"/>
                <a:ext cx="1083587" cy="297356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2F64E6-8E40-6EDD-9EE3-1D56E14D1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173101" y="-78590"/>
                <a:ext cx="3985692" cy="307117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127C40-9F7F-AADE-1937-307B39B27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86757" y="3439883"/>
                <a:ext cx="1042418" cy="12527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2E4E047-D662-440F-4BE3-FC0C40E1A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03531" y="2396633"/>
                <a:ext cx="3787939" cy="877159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436F8EC-C674-D245-2D5B-917B71CB2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1486" y="1804892"/>
              <a:ext cx="12132805" cy="3345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3497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CD35F47-89B8-2FAA-A52D-502316C2F7A9}"/>
              </a:ext>
            </a:extLst>
          </p:cNvPr>
          <p:cNvGrpSpPr/>
          <p:nvPr/>
        </p:nvGrpSpPr>
        <p:grpSpPr>
          <a:xfrm>
            <a:off x="1529653" y="2750439"/>
            <a:ext cx="8732184" cy="4096207"/>
            <a:chOff x="810539" y="751377"/>
            <a:chExt cx="10370187" cy="4864585"/>
          </a:xfrm>
        </p:grpSpPr>
        <p:grpSp>
          <p:nvGrpSpPr>
            <p:cNvPr id="12" name="Google Shape;1324;p40">
              <a:extLst>
                <a:ext uri="{FF2B5EF4-FFF2-40B4-BE49-F238E27FC236}">
                  <a16:creationId xmlns:a16="http://schemas.microsoft.com/office/drawing/2014/main" id="{6D561EF2-0722-629C-6EEA-CBFB08856374}"/>
                </a:ext>
              </a:extLst>
            </p:cNvPr>
            <p:cNvGrpSpPr/>
            <p:nvPr/>
          </p:nvGrpSpPr>
          <p:grpSpPr>
            <a:xfrm>
              <a:off x="2188238" y="2094579"/>
              <a:ext cx="8661598" cy="3143718"/>
              <a:chOff x="2017000" y="2001850"/>
              <a:chExt cx="5812525" cy="2109650"/>
            </a:xfrm>
          </p:grpSpPr>
          <p:sp>
            <p:nvSpPr>
              <p:cNvPr id="42" name="Google Shape;1325;p40">
                <a:extLst>
                  <a:ext uri="{FF2B5EF4-FFF2-40B4-BE49-F238E27FC236}">
                    <a16:creationId xmlns:a16="http://schemas.microsoft.com/office/drawing/2014/main" id="{DC6FF602-8E31-7435-9982-C864B8B1756D}"/>
                  </a:ext>
                </a:extLst>
              </p:cNvPr>
              <p:cNvSpPr/>
              <p:nvPr/>
            </p:nvSpPr>
            <p:spPr>
              <a:xfrm>
                <a:off x="2017000" y="2705025"/>
                <a:ext cx="217800" cy="14064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326;p40">
                <a:extLst>
                  <a:ext uri="{FF2B5EF4-FFF2-40B4-BE49-F238E27FC236}">
                    <a16:creationId xmlns:a16="http://schemas.microsoft.com/office/drawing/2014/main" id="{818017F6-39F6-26C4-C4E0-72902E17ADD7}"/>
                  </a:ext>
                </a:extLst>
              </p:cNvPr>
              <p:cNvSpPr/>
              <p:nvPr/>
            </p:nvSpPr>
            <p:spPr>
              <a:xfrm>
                <a:off x="2525611" y="2470625"/>
                <a:ext cx="217800" cy="16407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327;p40">
                <a:extLst>
                  <a:ext uri="{FF2B5EF4-FFF2-40B4-BE49-F238E27FC236}">
                    <a16:creationId xmlns:a16="http://schemas.microsoft.com/office/drawing/2014/main" id="{6045BC57-72AE-2E72-D9D0-5506F91EAE1A}"/>
                  </a:ext>
                </a:extLst>
              </p:cNvPr>
              <p:cNvSpPr/>
              <p:nvPr/>
            </p:nvSpPr>
            <p:spPr>
              <a:xfrm>
                <a:off x="3034223" y="2704950"/>
                <a:ext cx="217800" cy="14064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328;p40">
                <a:extLst>
                  <a:ext uri="{FF2B5EF4-FFF2-40B4-BE49-F238E27FC236}">
                    <a16:creationId xmlns:a16="http://schemas.microsoft.com/office/drawing/2014/main" id="{C5BDE7EC-DC69-5517-1D70-8550AE1593F5}"/>
                  </a:ext>
                </a:extLst>
              </p:cNvPr>
              <p:cNvSpPr/>
              <p:nvPr/>
            </p:nvSpPr>
            <p:spPr>
              <a:xfrm>
                <a:off x="3542834" y="2939350"/>
                <a:ext cx="217800" cy="11718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329;p40">
                <a:extLst>
                  <a:ext uri="{FF2B5EF4-FFF2-40B4-BE49-F238E27FC236}">
                    <a16:creationId xmlns:a16="http://schemas.microsoft.com/office/drawing/2014/main" id="{6DF239FA-662D-AD36-0CB0-DD3081E0B374}"/>
                  </a:ext>
                </a:extLst>
              </p:cNvPr>
              <p:cNvSpPr/>
              <p:nvPr/>
            </p:nvSpPr>
            <p:spPr>
              <a:xfrm>
                <a:off x="4051445" y="3173800"/>
                <a:ext cx="217800" cy="9375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330;p40">
                <a:extLst>
                  <a:ext uri="{FF2B5EF4-FFF2-40B4-BE49-F238E27FC236}">
                    <a16:creationId xmlns:a16="http://schemas.microsoft.com/office/drawing/2014/main" id="{37925918-5BBE-025A-375D-C8578FB179EF}"/>
                  </a:ext>
                </a:extLst>
              </p:cNvPr>
              <p:cNvSpPr/>
              <p:nvPr/>
            </p:nvSpPr>
            <p:spPr>
              <a:xfrm>
                <a:off x="4560057" y="3408025"/>
                <a:ext cx="217800" cy="7032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331;p40">
                <a:extLst>
                  <a:ext uri="{FF2B5EF4-FFF2-40B4-BE49-F238E27FC236}">
                    <a16:creationId xmlns:a16="http://schemas.microsoft.com/office/drawing/2014/main" id="{6482FDBC-D178-6891-F883-8558DB8B191B}"/>
                  </a:ext>
                </a:extLst>
              </p:cNvPr>
              <p:cNvSpPr/>
              <p:nvPr/>
            </p:nvSpPr>
            <p:spPr>
              <a:xfrm>
                <a:off x="5068668" y="3173900"/>
                <a:ext cx="217800" cy="9375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332;p40">
                <a:extLst>
                  <a:ext uri="{FF2B5EF4-FFF2-40B4-BE49-F238E27FC236}">
                    <a16:creationId xmlns:a16="http://schemas.microsoft.com/office/drawing/2014/main" id="{E69864E5-D44C-A1F6-16BD-F3AB6CFC9D6A}"/>
                  </a:ext>
                </a:extLst>
              </p:cNvPr>
              <p:cNvSpPr/>
              <p:nvPr/>
            </p:nvSpPr>
            <p:spPr>
              <a:xfrm>
                <a:off x="5577280" y="2939425"/>
                <a:ext cx="217800" cy="11718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333;p40">
                <a:extLst>
                  <a:ext uri="{FF2B5EF4-FFF2-40B4-BE49-F238E27FC236}">
                    <a16:creationId xmlns:a16="http://schemas.microsoft.com/office/drawing/2014/main" id="{CCDAC3D3-C276-08A2-1FD1-B2E16B73F7F7}"/>
                  </a:ext>
                </a:extLst>
              </p:cNvPr>
              <p:cNvSpPr/>
              <p:nvPr/>
            </p:nvSpPr>
            <p:spPr>
              <a:xfrm>
                <a:off x="6085891" y="2705100"/>
                <a:ext cx="217800" cy="14064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334;p40">
                <a:extLst>
                  <a:ext uri="{FF2B5EF4-FFF2-40B4-BE49-F238E27FC236}">
                    <a16:creationId xmlns:a16="http://schemas.microsoft.com/office/drawing/2014/main" id="{D2664940-B51D-21A9-D9AE-BDB0FABFCFA6}"/>
                  </a:ext>
                </a:extLst>
              </p:cNvPr>
              <p:cNvSpPr/>
              <p:nvPr/>
            </p:nvSpPr>
            <p:spPr>
              <a:xfrm>
                <a:off x="6594502" y="2470525"/>
                <a:ext cx="217800" cy="16407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335;p40">
                <a:extLst>
                  <a:ext uri="{FF2B5EF4-FFF2-40B4-BE49-F238E27FC236}">
                    <a16:creationId xmlns:a16="http://schemas.microsoft.com/office/drawing/2014/main" id="{CB2E3CBF-6AFE-CBC6-5A87-426332735E29}"/>
                  </a:ext>
                </a:extLst>
              </p:cNvPr>
              <p:cNvSpPr/>
              <p:nvPr/>
            </p:nvSpPr>
            <p:spPr>
              <a:xfrm>
                <a:off x="7103114" y="2236500"/>
                <a:ext cx="217800" cy="18750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336;p40">
                <a:extLst>
                  <a:ext uri="{FF2B5EF4-FFF2-40B4-BE49-F238E27FC236}">
                    <a16:creationId xmlns:a16="http://schemas.microsoft.com/office/drawing/2014/main" id="{AE08626A-6C0D-85F7-530C-7D2B3688876C}"/>
                  </a:ext>
                </a:extLst>
              </p:cNvPr>
              <p:cNvSpPr/>
              <p:nvPr/>
            </p:nvSpPr>
            <p:spPr>
              <a:xfrm>
                <a:off x="7611725" y="2001850"/>
                <a:ext cx="217800" cy="2109300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337;p40">
              <a:extLst>
                <a:ext uri="{FF2B5EF4-FFF2-40B4-BE49-F238E27FC236}">
                  <a16:creationId xmlns:a16="http://schemas.microsoft.com/office/drawing/2014/main" id="{384AE08D-A552-D9CC-07C0-893F1FF59188}"/>
                </a:ext>
              </a:extLst>
            </p:cNvPr>
            <p:cNvGrpSpPr/>
            <p:nvPr/>
          </p:nvGrpSpPr>
          <p:grpSpPr>
            <a:xfrm>
              <a:off x="810539" y="1595733"/>
              <a:ext cx="10370187" cy="4020229"/>
              <a:chOff x="1092470" y="1667090"/>
              <a:chExt cx="6959105" cy="2697849"/>
            </a:xfrm>
          </p:grpSpPr>
          <p:sp>
            <p:nvSpPr>
              <p:cNvPr id="19" name="Google Shape;1338;p40">
                <a:extLst>
                  <a:ext uri="{FF2B5EF4-FFF2-40B4-BE49-F238E27FC236}">
                    <a16:creationId xmlns:a16="http://schemas.microsoft.com/office/drawing/2014/main" id="{605C85D0-FF18-41F2-BC6A-75F48EEDBAEF}"/>
                  </a:ext>
                </a:extLst>
              </p:cNvPr>
              <p:cNvSpPr txBox="1"/>
              <p:nvPr/>
            </p:nvSpPr>
            <p:spPr>
              <a:xfrm>
                <a:off x="1092470" y="3776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0" name="Google Shape;1339;p40">
                <a:extLst>
                  <a:ext uri="{FF2B5EF4-FFF2-40B4-BE49-F238E27FC236}">
                    <a16:creationId xmlns:a16="http://schemas.microsoft.com/office/drawing/2014/main" id="{EC7340E4-689C-2830-4B4D-B1B513699FA9}"/>
                  </a:ext>
                </a:extLst>
              </p:cNvPr>
              <p:cNvSpPr txBox="1"/>
              <p:nvPr/>
            </p:nvSpPr>
            <p:spPr>
              <a:xfrm>
                <a:off x="1092470" y="3542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200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" name="Google Shape;1340;p40">
                <a:extLst>
                  <a:ext uri="{FF2B5EF4-FFF2-40B4-BE49-F238E27FC236}">
                    <a16:creationId xmlns:a16="http://schemas.microsoft.com/office/drawing/2014/main" id="{28909B85-EE52-4471-6786-2D29F5382A4B}"/>
                  </a:ext>
                </a:extLst>
              </p:cNvPr>
              <p:cNvSpPr txBox="1"/>
              <p:nvPr/>
            </p:nvSpPr>
            <p:spPr>
              <a:xfrm>
                <a:off x="1092470" y="33077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300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" name="Google Shape;1341;p40">
                <a:extLst>
                  <a:ext uri="{FF2B5EF4-FFF2-40B4-BE49-F238E27FC236}">
                    <a16:creationId xmlns:a16="http://schemas.microsoft.com/office/drawing/2014/main" id="{BB967F26-AB4F-B850-1B10-B710AF95D847}"/>
                  </a:ext>
                </a:extLst>
              </p:cNvPr>
              <p:cNvSpPr txBox="1"/>
              <p:nvPr/>
            </p:nvSpPr>
            <p:spPr>
              <a:xfrm>
                <a:off x="1092470" y="30733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400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3" name="Google Shape;1342;p40">
                <a:extLst>
                  <a:ext uri="{FF2B5EF4-FFF2-40B4-BE49-F238E27FC236}">
                    <a16:creationId xmlns:a16="http://schemas.microsoft.com/office/drawing/2014/main" id="{3E25F5D2-82E9-9F84-158F-59581BC0BE02}"/>
                  </a:ext>
                </a:extLst>
              </p:cNvPr>
              <p:cNvSpPr txBox="1"/>
              <p:nvPr/>
            </p:nvSpPr>
            <p:spPr>
              <a:xfrm>
                <a:off x="1092470" y="28389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500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4" name="Google Shape;1343;p40">
                <a:extLst>
                  <a:ext uri="{FF2B5EF4-FFF2-40B4-BE49-F238E27FC236}">
                    <a16:creationId xmlns:a16="http://schemas.microsoft.com/office/drawing/2014/main" id="{404EB821-6574-9931-D9AE-467BE1D0899E}"/>
                  </a:ext>
                </a:extLst>
              </p:cNvPr>
              <p:cNvSpPr txBox="1"/>
              <p:nvPr/>
            </p:nvSpPr>
            <p:spPr>
              <a:xfrm>
                <a:off x="1092470" y="26045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600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5" name="Google Shape;1344;p40">
                <a:extLst>
                  <a:ext uri="{FF2B5EF4-FFF2-40B4-BE49-F238E27FC236}">
                    <a16:creationId xmlns:a16="http://schemas.microsoft.com/office/drawing/2014/main" id="{B48860C8-B3D3-F754-9F53-A820E7C74AF3}"/>
                  </a:ext>
                </a:extLst>
              </p:cNvPr>
              <p:cNvSpPr txBox="1"/>
              <p:nvPr/>
            </p:nvSpPr>
            <p:spPr>
              <a:xfrm>
                <a:off x="1092470" y="23702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700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" name="Google Shape;1345;p40">
                <a:extLst>
                  <a:ext uri="{FF2B5EF4-FFF2-40B4-BE49-F238E27FC236}">
                    <a16:creationId xmlns:a16="http://schemas.microsoft.com/office/drawing/2014/main" id="{40D6E0D6-E0E1-65F8-7055-7D2AAB8FE9F9}"/>
                  </a:ext>
                </a:extLst>
              </p:cNvPr>
              <p:cNvSpPr txBox="1"/>
              <p:nvPr/>
            </p:nvSpPr>
            <p:spPr>
              <a:xfrm>
                <a:off x="1092470" y="21358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800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7" name="Google Shape;1346;p40">
                <a:extLst>
                  <a:ext uri="{FF2B5EF4-FFF2-40B4-BE49-F238E27FC236}">
                    <a16:creationId xmlns:a16="http://schemas.microsoft.com/office/drawing/2014/main" id="{7995E1E2-9587-777F-4F00-7BFD242F3424}"/>
                  </a:ext>
                </a:extLst>
              </p:cNvPr>
              <p:cNvSpPr txBox="1"/>
              <p:nvPr/>
            </p:nvSpPr>
            <p:spPr>
              <a:xfrm>
                <a:off x="1092470" y="1901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900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" name="Google Shape;1347;p40">
                <a:extLst>
                  <a:ext uri="{FF2B5EF4-FFF2-40B4-BE49-F238E27FC236}">
                    <a16:creationId xmlns:a16="http://schemas.microsoft.com/office/drawing/2014/main" id="{24B3E9D3-DBF2-F69E-8F8E-1F3A40C401E9}"/>
                  </a:ext>
                </a:extLst>
              </p:cNvPr>
              <p:cNvSpPr txBox="1"/>
              <p:nvPr/>
            </p:nvSpPr>
            <p:spPr>
              <a:xfrm>
                <a:off x="1092470" y="1667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1000</a:t>
                </a:r>
                <a:endParaRPr sz="10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9" name="Google Shape;1348;p40">
                <a:extLst>
                  <a:ext uri="{FF2B5EF4-FFF2-40B4-BE49-F238E27FC236}">
                    <a16:creationId xmlns:a16="http://schemas.microsoft.com/office/drawing/2014/main" id="{22345450-76AF-2E07-7997-4DB21D588958}"/>
                  </a:ext>
                </a:extLst>
              </p:cNvPr>
              <p:cNvSpPr txBox="1"/>
              <p:nvPr/>
            </p:nvSpPr>
            <p:spPr>
              <a:xfrm>
                <a:off x="186369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اسفند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cxnSp>
            <p:nvCxnSpPr>
              <p:cNvPr id="30" name="Google Shape;1349;p40">
                <a:extLst>
                  <a:ext uri="{FF2B5EF4-FFF2-40B4-BE49-F238E27FC236}">
                    <a16:creationId xmlns:a16="http://schemas.microsoft.com/office/drawing/2014/main" id="{121BB27A-38C6-F6E3-BCFB-99EDCB5C0A00}"/>
                  </a:ext>
                </a:extLst>
              </p:cNvPr>
              <p:cNvCxnSpPr/>
              <p:nvPr/>
            </p:nvCxnSpPr>
            <p:spPr>
              <a:xfrm>
                <a:off x="1693075" y="410682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1" name="Google Shape;1350;p40">
                <a:extLst>
                  <a:ext uri="{FF2B5EF4-FFF2-40B4-BE49-F238E27FC236}">
                    <a16:creationId xmlns:a16="http://schemas.microsoft.com/office/drawing/2014/main" id="{E72A7E0C-5B6D-0469-BE1F-0D6291CC2A14}"/>
                  </a:ext>
                </a:extLst>
              </p:cNvPr>
              <p:cNvSpPr txBox="1"/>
              <p:nvPr/>
            </p:nvSpPr>
            <p:spPr>
              <a:xfrm>
                <a:off x="237230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بهمن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2" name="Google Shape;1351;p40">
                <a:extLst>
                  <a:ext uri="{FF2B5EF4-FFF2-40B4-BE49-F238E27FC236}">
                    <a16:creationId xmlns:a16="http://schemas.microsoft.com/office/drawing/2014/main" id="{59519D3C-F446-0C42-38A0-78ED06B0EFEA}"/>
                  </a:ext>
                </a:extLst>
              </p:cNvPr>
              <p:cNvSpPr txBox="1"/>
              <p:nvPr/>
            </p:nvSpPr>
            <p:spPr>
              <a:xfrm>
                <a:off x="2880918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3" name="Google Shape;1352;p40">
                <a:extLst>
                  <a:ext uri="{FF2B5EF4-FFF2-40B4-BE49-F238E27FC236}">
                    <a16:creationId xmlns:a16="http://schemas.microsoft.com/office/drawing/2014/main" id="{57FEB68E-C762-3072-7104-A903391A2AAE}"/>
                  </a:ext>
                </a:extLst>
              </p:cNvPr>
              <p:cNvSpPr txBox="1"/>
              <p:nvPr/>
            </p:nvSpPr>
            <p:spPr>
              <a:xfrm>
                <a:off x="3389529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آذر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4" name="Google Shape;1353;p40">
                <a:extLst>
                  <a:ext uri="{FF2B5EF4-FFF2-40B4-BE49-F238E27FC236}">
                    <a16:creationId xmlns:a16="http://schemas.microsoft.com/office/drawing/2014/main" id="{E0B142AD-718F-68DE-425A-9A97B0BC4369}"/>
                  </a:ext>
                </a:extLst>
              </p:cNvPr>
              <p:cNvSpPr txBox="1"/>
              <p:nvPr/>
            </p:nvSpPr>
            <p:spPr>
              <a:xfrm>
                <a:off x="389814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آبان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5" name="Google Shape;1354;p40">
                <a:extLst>
                  <a:ext uri="{FF2B5EF4-FFF2-40B4-BE49-F238E27FC236}">
                    <a16:creationId xmlns:a16="http://schemas.microsoft.com/office/drawing/2014/main" id="{CCC561A8-4AA6-B120-FFC9-01AF294AD814}"/>
                  </a:ext>
                </a:extLst>
              </p:cNvPr>
              <p:cNvSpPr txBox="1"/>
              <p:nvPr/>
            </p:nvSpPr>
            <p:spPr>
              <a:xfrm>
                <a:off x="4406752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مهر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6" name="Google Shape;1355;p40">
                <a:extLst>
                  <a:ext uri="{FF2B5EF4-FFF2-40B4-BE49-F238E27FC236}">
                    <a16:creationId xmlns:a16="http://schemas.microsoft.com/office/drawing/2014/main" id="{7151C980-5F0E-ED3E-698F-A0CD330033F1}"/>
                  </a:ext>
                </a:extLst>
              </p:cNvPr>
              <p:cNvSpPr txBox="1"/>
              <p:nvPr/>
            </p:nvSpPr>
            <p:spPr>
              <a:xfrm>
                <a:off x="4915363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شهریور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7" name="Google Shape;1356;p40">
                <a:extLst>
                  <a:ext uri="{FF2B5EF4-FFF2-40B4-BE49-F238E27FC236}">
                    <a16:creationId xmlns:a16="http://schemas.microsoft.com/office/drawing/2014/main" id="{614E2922-6987-BADD-E461-D5F534D275B3}"/>
                  </a:ext>
                </a:extLst>
              </p:cNvPr>
              <p:cNvSpPr txBox="1"/>
              <p:nvPr/>
            </p:nvSpPr>
            <p:spPr>
              <a:xfrm>
                <a:off x="542397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مرداد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8" name="Google Shape;1357;p40">
                <a:extLst>
                  <a:ext uri="{FF2B5EF4-FFF2-40B4-BE49-F238E27FC236}">
                    <a16:creationId xmlns:a16="http://schemas.microsoft.com/office/drawing/2014/main" id="{8B7BD1ED-B669-C655-BF14-ACE35738E31E}"/>
                  </a:ext>
                </a:extLst>
              </p:cNvPr>
              <p:cNvSpPr txBox="1"/>
              <p:nvPr/>
            </p:nvSpPr>
            <p:spPr>
              <a:xfrm>
                <a:off x="593258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9" name="Google Shape;1358;p40">
                <a:extLst>
                  <a:ext uri="{FF2B5EF4-FFF2-40B4-BE49-F238E27FC236}">
                    <a16:creationId xmlns:a16="http://schemas.microsoft.com/office/drawing/2014/main" id="{38B7FCA7-1B9A-58D1-14EA-B427613E08BA}"/>
                  </a:ext>
                </a:extLst>
              </p:cNvPr>
              <p:cNvSpPr txBox="1"/>
              <p:nvPr/>
            </p:nvSpPr>
            <p:spPr>
              <a:xfrm>
                <a:off x="6441197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خرداد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40" name="Google Shape;1359;p40">
                <a:extLst>
                  <a:ext uri="{FF2B5EF4-FFF2-40B4-BE49-F238E27FC236}">
                    <a16:creationId xmlns:a16="http://schemas.microsoft.com/office/drawing/2014/main" id="{7B0C862C-C3B8-A188-7750-EA2660DFD507}"/>
                  </a:ext>
                </a:extLst>
              </p:cNvPr>
              <p:cNvSpPr txBox="1"/>
              <p:nvPr/>
            </p:nvSpPr>
            <p:spPr>
              <a:xfrm>
                <a:off x="6895433" y="4163939"/>
                <a:ext cx="634797" cy="200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اردبیهست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41" name="Google Shape;1360;p40">
                <a:extLst>
                  <a:ext uri="{FF2B5EF4-FFF2-40B4-BE49-F238E27FC236}">
                    <a16:creationId xmlns:a16="http://schemas.microsoft.com/office/drawing/2014/main" id="{E5071AA5-21ED-F79D-9587-B41E8AFD5D71}"/>
                  </a:ext>
                </a:extLst>
              </p:cNvPr>
              <p:cNvSpPr txBox="1"/>
              <p:nvPr/>
            </p:nvSpPr>
            <p:spPr>
              <a:xfrm>
                <a:off x="745842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solidFill>
                      <a:srgbClr val="253B50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فروردین</a:t>
                </a:r>
                <a:endParaRPr sz="1100" b="1" dirty="0">
                  <a:solidFill>
                    <a:srgbClr val="253B50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</p:grpSp>
        <p:grpSp>
          <p:nvGrpSpPr>
            <p:cNvPr id="14" name="Google Shape;1362;p40">
              <a:extLst>
                <a:ext uri="{FF2B5EF4-FFF2-40B4-BE49-F238E27FC236}">
                  <a16:creationId xmlns:a16="http://schemas.microsoft.com/office/drawing/2014/main" id="{E60ED258-FD8D-81A6-976A-9640FC444348}"/>
                </a:ext>
              </a:extLst>
            </p:cNvPr>
            <p:cNvGrpSpPr/>
            <p:nvPr/>
          </p:nvGrpSpPr>
          <p:grpSpPr>
            <a:xfrm>
              <a:off x="3616800" y="1119716"/>
              <a:ext cx="3569922" cy="127409"/>
              <a:chOff x="2975663" y="1423850"/>
              <a:chExt cx="2395662" cy="85500"/>
            </a:xfrm>
          </p:grpSpPr>
          <p:cxnSp>
            <p:nvCxnSpPr>
              <p:cNvPr id="17" name="Google Shape;1364;p40">
                <a:extLst>
                  <a:ext uri="{FF2B5EF4-FFF2-40B4-BE49-F238E27FC236}">
                    <a16:creationId xmlns:a16="http://schemas.microsoft.com/office/drawing/2014/main" id="{0D68C60A-2F85-06F8-5F0C-6766B3104947}"/>
                  </a:ext>
                </a:extLst>
              </p:cNvPr>
              <p:cNvCxnSpPr/>
              <p:nvPr/>
            </p:nvCxnSpPr>
            <p:spPr>
              <a:xfrm>
                <a:off x="2975663" y="1466585"/>
                <a:ext cx="6570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CC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8" name="Google Shape;1368;p40">
                <a:extLst>
                  <a:ext uri="{FF2B5EF4-FFF2-40B4-BE49-F238E27FC236}">
                    <a16:creationId xmlns:a16="http://schemas.microsoft.com/office/drawing/2014/main" id="{1BFF9CF5-69E5-018F-B5DA-D268F7D7A363}"/>
                  </a:ext>
                </a:extLst>
              </p:cNvPr>
              <p:cNvSpPr/>
              <p:nvPr/>
            </p:nvSpPr>
            <p:spPr>
              <a:xfrm>
                <a:off x="4714625" y="1423850"/>
                <a:ext cx="656700" cy="85500"/>
              </a:xfrm>
              <a:prstGeom prst="rect">
                <a:avLst/>
              </a:prstGeom>
              <a:solidFill>
                <a:srgbClr val="253B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53B50"/>
                  </a:solidFill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DCDE835-2175-D0EC-DBBD-634CA695F707}"/>
                </a:ext>
              </a:extLst>
            </p:cNvPr>
            <p:cNvSpPr txBox="1"/>
            <p:nvPr/>
          </p:nvSpPr>
          <p:spPr>
            <a:xfrm>
              <a:off x="4708127" y="751377"/>
              <a:ext cx="1487542" cy="712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2400" dirty="0">
                  <a:solidFill>
                    <a:srgbClr val="253B50"/>
                  </a:solidFill>
                  <a:latin typeface="IranNastaliq" panose="02020505000000020003" pitchFamily="18" charset="0"/>
                  <a:cs typeface="IranNastaliq" panose="02020505000000020003" pitchFamily="18" charset="0"/>
                </a:rPr>
                <a:t>هزینه اجرایی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8A2859-BAEF-5FC7-719A-4E21A9DD3AAD}"/>
                </a:ext>
              </a:extLst>
            </p:cNvPr>
            <p:cNvSpPr txBox="1"/>
            <p:nvPr/>
          </p:nvSpPr>
          <p:spPr>
            <a:xfrm>
              <a:off x="7266562" y="751377"/>
              <a:ext cx="1408258" cy="712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2400" dirty="0">
                  <a:solidFill>
                    <a:srgbClr val="253B50"/>
                  </a:solidFill>
                  <a:latin typeface="IranNastaliq" panose="02020505000000020003" pitchFamily="18" charset="0"/>
                  <a:cs typeface="IranNastaliq" panose="02020505000000020003" pitchFamily="18" charset="0"/>
                </a:rPr>
                <a:t>میزان بازدید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A7851CD-D2C8-1D6D-4013-826AD4CE3A43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8EC22C18-99F6-5C50-E231-A4B6C1F47F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2D9A2080-A73B-4DD7-F282-0746BA7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B728EDA-6386-A7F9-D936-706C2934E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8DC0DA7-1E3D-689D-6E2A-7D87E4913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2C056B7F-F452-3757-9B5A-F9D595A00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E4EC9F9-B298-AE51-C724-663210FCC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EF8F8A06-9934-0F1E-46E0-E365AEBB9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7A0002B-A52C-E511-9803-7F0E9514E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8017755-3B91-ED7F-6E30-82DD0B7EFAC6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C325B3-3D38-146B-DE11-9D00D741A872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2EE57A-8A56-366A-C7EB-11919A0B8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621BA7-5BF9-92E9-686B-8D4E959E2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4731D0-4B56-5209-E4DD-814FD5EC1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B5811E-6D5B-3B20-D423-8BA540186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99DFC6-6031-6450-DBD5-AC467F384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86F6EB5-03D0-DDFF-C41A-CC28A27D1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A4392D-D0FB-E927-8B67-0F04BE6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EAEB43-E897-0C3F-E803-100A35D8D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76871AD-6BEC-6ACD-80E2-C1C3C1580780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2F8B5-7E1D-AB02-3E7F-D9C0C62EADE6}"/>
              </a:ext>
            </a:extLst>
          </p:cNvPr>
          <p:cNvSpPr txBox="1"/>
          <p:nvPr/>
        </p:nvSpPr>
        <p:spPr>
          <a:xfrm>
            <a:off x="432816" y="2824364"/>
            <a:ext cx="1132636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69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5C56C24-95E6-2874-E184-478444BA35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98"/>
          <a:stretch/>
        </p:blipFill>
        <p:spPr>
          <a:xfrm>
            <a:off x="1897698" y="2708900"/>
            <a:ext cx="8396604" cy="2295947"/>
          </a:xfrm>
        </p:spPr>
      </p:pic>
      <p:sp>
        <p:nvSpPr>
          <p:cNvPr id="15" name="Google Shape;738;p22">
            <a:extLst>
              <a:ext uri="{FF2B5EF4-FFF2-40B4-BE49-F238E27FC236}">
                <a16:creationId xmlns:a16="http://schemas.microsoft.com/office/drawing/2014/main" id="{95443365-6E8E-F0AC-4E94-03F4A6B70731}"/>
              </a:ext>
            </a:extLst>
          </p:cNvPr>
          <p:cNvSpPr/>
          <p:nvPr/>
        </p:nvSpPr>
        <p:spPr>
          <a:xfrm>
            <a:off x="2338170" y="4376184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" name="Google Shape;742;p22">
            <a:extLst>
              <a:ext uri="{FF2B5EF4-FFF2-40B4-BE49-F238E27FC236}">
                <a16:creationId xmlns:a16="http://schemas.microsoft.com/office/drawing/2014/main" id="{0C35D4AC-9857-5AE0-690D-18F15ACB5B01}"/>
              </a:ext>
            </a:extLst>
          </p:cNvPr>
          <p:cNvSpPr/>
          <p:nvPr/>
        </p:nvSpPr>
        <p:spPr>
          <a:xfrm>
            <a:off x="8919825" y="4376184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" name="Google Shape;743;p22">
            <a:extLst>
              <a:ext uri="{FF2B5EF4-FFF2-40B4-BE49-F238E27FC236}">
                <a16:creationId xmlns:a16="http://schemas.microsoft.com/office/drawing/2014/main" id="{3CF90485-CB59-B40E-66FA-B1D534D03962}"/>
              </a:ext>
            </a:extLst>
          </p:cNvPr>
          <p:cNvSpPr/>
          <p:nvPr/>
        </p:nvSpPr>
        <p:spPr>
          <a:xfrm>
            <a:off x="5628997" y="4376184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22" name="Google Shape;758;p22">
            <a:extLst>
              <a:ext uri="{FF2B5EF4-FFF2-40B4-BE49-F238E27FC236}">
                <a16:creationId xmlns:a16="http://schemas.microsoft.com/office/drawing/2014/main" id="{6AEE3093-EC37-88B1-2499-94433D6BFEE3}"/>
              </a:ext>
            </a:extLst>
          </p:cNvPr>
          <p:cNvGrpSpPr/>
          <p:nvPr/>
        </p:nvGrpSpPr>
        <p:grpSpPr>
          <a:xfrm>
            <a:off x="5953997" y="4564569"/>
            <a:ext cx="325765" cy="572336"/>
            <a:chOff x="7510465" y="-3088099"/>
            <a:chExt cx="673975" cy="1187800"/>
          </a:xfrm>
          <a:solidFill>
            <a:srgbClr val="1B3083"/>
          </a:solidFill>
        </p:grpSpPr>
        <p:sp>
          <p:nvSpPr>
            <p:cNvPr id="54" name="Google Shape;759;p22">
              <a:extLst>
                <a:ext uri="{FF2B5EF4-FFF2-40B4-BE49-F238E27FC236}">
                  <a16:creationId xmlns:a16="http://schemas.microsoft.com/office/drawing/2014/main" id="{791456A1-B0C0-CE28-EB54-A77E6CC9A317}"/>
                </a:ext>
              </a:extLst>
            </p:cNvPr>
            <p:cNvSpPr/>
            <p:nvPr/>
          </p:nvSpPr>
          <p:spPr>
            <a:xfrm>
              <a:off x="7980365" y="-3088099"/>
              <a:ext cx="87000" cy="115450"/>
            </a:xfrm>
            <a:custGeom>
              <a:avLst/>
              <a:gdLst/>
              <a:ahLst/>
              <a:cxnLst/>
              <a:rect l="l" t="t" r="r" b="b"/>
              <a:pathLst>
                <a:path w="3480" h="4618" extrusionOk="0">
                  <a:moveTo>
                    <a:pt x="1756" y="0"/>
                  </a:moveTo>
                  <a:cubicBezTo>
                    <a:pt x="781" y="0"/>
                    <a:pt x="0" y="780"/>
                    <a:pt x="0" y="1724"/>
                  </a:cubicBezTo>
                  <a:lnTo>
                    <a:pt x="0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60;p22">
              <a:extLst>
                <a:ext uri="{FF2B5EF4-FFF2-40B4-BE49-F238E27FC236}">
                  <a16:creationId xmlns:a16="http://schemas.microsoft.com/office/drawing/2014/main" id="{23997952-7384-30D0-80F5-AB57A771EFA4}"/>
                </a:ext>
              </a:extLst>
            </p:cNvPr>
            <p:cNvSpPr/>
            <p:nvPr/>
          </p:nvSpPr>
          <p:spPr>
            <a:xfrm>
              <a:off x="7589315" y="-2902749"/>
              <a:ext cx="595125" cy="1002450"/>
            </a:xfrm>
            <a:custGeom>
              <a:avLst/>
              <a:gdLst/>
              <a:ahLst/>
              <a:cxnLst/>
              <a:rect l="l" t="t" r="r" b="b"/>
              <a:pathLst>
                <a:path w="23805" h="40098" extrusionOk="0">
                  <a:moveTo>
                    <a:pt x="9399" y="0"/>
                  </a:moveTo>
                  <a:lnTo>
                    <a:pt x="9399" y="748"/>
                  </a:lnTo>
                  <a:cubicBezTo>
                    <a:pt x="9399" y="2862"/>
                    <a:pt x="11090" y="4553"/>
                    <a:pt x="13203" y="4553"/>
                  </a:cubicBezTo>
                  <a:lnTo>
                    <a:pt x="19350" y="4553"/>
                  </a:lnTo>
                  <a:lnTo>
                    <a:pt x="19350" y="7350"/>
                  </a:lnTo>
                  <a:lnTo>
                    <a:pt x="19317" y="7350"/>
                  </a:lnTo>
                  <a:cubicBezTo>
                    <a:pt x="17789" y="7350"/>
                    <a:pt x="16520" y="8586"/>
                    <a:pt x="16520" y="10147"/>
                  </a:cubicBezTo>
                  <a:lnTo>
                    <a:pt x="16520" y="16813"/>
                  </a:lnTo>
                  <a:lnTo>
                    <a:pt x="13756" y="16813"/>
                  </a:lnTo>
                  <a:lnTo>
                    <a:pt x="13756" y="10147"/>
                  </a:lnTo>
                  <a:cubicBezTo>
                    <a:pt x="13756" y="9106"/>
                    <a:pt x="14016" y="8163"/>
                    <a:pt x="14504" y="7350"/>
                  </a:cubicBezTo>
                  <a:lnTo>
                    <a:pt x="13203" y="7350"/>
                  </a:lnTo>
                  <a:cubicBezTo>
                    <a:pt x="11382" y="7350"/>
                    <a:pt x="9756" y="6602"/>
                    <a:pt x="8553" y="5431"/>
                  </a:cubicBezTo>
                  <a:cubicBezTo>
                    <a:pt x="7740" y="6602"/>
                    <a:pt x="6374" y="7350"/>
                    <a:pt x="4846" y="7350"/>
                  </a:cubicBezTo>
                  <a:cubicBezTo>
                    <a:pt x="4195" y="7350"/>
                    <a:pt x="3545" y="7220"/>
                    <a:pt x="2992" y="6960"/>
                  </a:cubicBezTo>
                  <a:cubicBezTo>
                    <a:pt x="2635" y="8488"/>
                    <a:pt x="1464" y="9724"/>
                    <a:pt x="0" y="10179"/>
                  </a:cubicBezTo>
                  <a:lnTo>
                    <a:pt x="0" y="15317"/>
                  </a:lnTo>
                  <a:cubicBezTo>
                    <a:pt x="0" y="17431"/>
                    <a:pt x="1691" y="19122"/>
                    <a:pt x="3805" y="19122"/>
                  </a:cubicBezTo>
                  <a:lnTo>
                    <a:pt x="6472" y="19122"/>
                  </a:lnTo>
                  <a:lnTo>
                    <a:pt x="6472" y="21919"/>
                  </a:lnTo>
                  <a:lnTo>
                    <a:pt x="3805" y="21919"/>
                  </a:lnTo>
                  <a:cubicBezTo>
                    <a:pt x="3578" y="21919"/>
                    <a:pt x="3382" y="21886"/>
                    <a:pt x="3155" y="21886"/>
                  </a:cubicBezTo>
                  <a:lnTo>
                    <a:pt x="3155" y="40097"/>
                  </a:lnTo>
                  <a:lnTo>
                    <a:pt x="9236" y="40097"/>
                  </a:lnTo>
                  <a:lnTo>
                    <a:pt x="9236" y="29788"/>
                  </a:lnTo>
                  <a:lnTo>
                    <a:pt x="12033" y="29788"/>
                  </a:lnTo>
                  <a:lnTo>
                    <a:pt x="12033" y="40097"/>
                  </a:lnTo>
                  <a:lnTo>
                    <a:pt x="18114" y="40097"/>
                  </a:lnTo>
                  <a:lnTo>
                    <a:pt x="18114" y="21528"/>
                  </a:lnTo>
                  <a:lnTo>
                    <a:pt x="23350" y="15837"/>
                  </a:lnTo>
                  <a:cubicBezTo>
                    <a:pt x="23642" y="15545"/>
                    <a:pt x="23805" y="15122"/>
                    <a:pt x="23805" y="14667"/>
                  </a:cubicBezTo>
                  <a:lnTo>
                    <a:pt x="23805" y="3935"/>
                  </a:lnTo>
                  <a:cubicBezTo>
                    <a:pt x="23805" y="2992"/>
                    <a:pt x="23317" y="2114"/>
                    <a:pt x="22537" y="1594"/>
                  </a:cubicBezTo>
                  <a:lnTo>
                    <a:pt x="200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61;p22">
              <a:extLst>
                <a:ext uri="{FF2B5EF4-FFF2-40B4-BE49-F238E27FC236}">
                  <a16:creationId xmlns:a16="http://schemas.microsoft.com/office/drawing/2014/main" id="{834DC257-197F-1C5B-0309-5C3773CA0CF7}"/>
                </a:ext>
              </a:extLst>
            </p:cNvPr>
            <p:cNvSpPr/>
            <p:nvPr/>
          </p:nvSpPr>
          <p:spPr>
            <a:xfrm>
              <a:off x="7510465" y="-2958024"/>
              <a:ext cx="87000" cy="245550"/>
            </a:xfrm>
            <a:custGeom>
              <a:avLst/>
              <a:gdLst/>
              <a:ahLst/>
              <a:cxnLst/>
              <a:rect l="l" t="t" r="r" b="b"/>
              <a:pathLst>
                <a:path w="3480" h="9822" extrusionOk="0">
                  <a:moveTo>
                    <a:pt x="1756" y="0"/>
                  </a:moveTo>
                  <a:cubicBezTo>
                    <a:pt x="780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0" y="9821"/>
                    <a:pt x="1756" y="9821"/>
                  </a:cubicBezTo>
                  <a:cubicBezTo>
                    <a:pt x="2699" y="9821"/>
                    <a:pt x="3480" y="9041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762;p22">
              <a:extLst>
                <a:ext uri="{FF2B5EF4-FFF2-40B4-BE49-F238E27FC236}">
                  <a16:creationId xmlns:a16="http://schemas.microsoft.com/office/drawing/2014/main" id="{D23CDCD1-B7E3-58ED-AF81-D163422AF0BC}"/>
                </a:ext>
              </a:extLst>
            </p:cNvPr>
            <p:cNvSpPr/>
            <p:nvPr/>
          </p:nvSpPr>
          <p:spPr>
            <a:xfrm>
              <a:off x="7824265" y="-3088099"/>
              <a:ext cx="87025" cy="115450"/>
            </a:xfrm>
            <a:custGeom>
              <a:avLst/>
              <a:gdLst/>
              <a:ahLst/>
              <a:cxnLst/>
              <a:rect l="l" t="t" r="r" b="b"/>
              <a:pathLst>
                <a:path w="3481" h="4618" extrusionOk="0">
                  <a:moveTo>
                    <a:pt x="1724" y="0"/>
                  </a:moveTo>
                  <a:cubicBezTo>
                    <a:pt x="781" y="0"/>
                    <a:pt x="1" y="780"/>
                    <a:pt x="1" y="1724"/>
                  </a:cubicBezTo>
                  <a:lnTo>
                    <a:pt x="1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700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63;p22">
              <a:extLst>
                <a:ext uri="{FF2B5EF4-FFF2-40B4-BE49-F238E27FC236}">
                  <a16:creationId xmlns:a16="http://schemas.microsoft.com/office/drawing/2014/main" id="{42FF11C1-CB0E-E86A-B8AD-2559D8AA3036}"/>
                </a:ext>
              </a:extLst>
            </p:cNvPr>
            <p:cNvSpPr/>
            <p:nvPr/>
          </p:nvSpPr>
          <p:spPr>
            <a:xfrm>
              <a:off x="7667365" y="-3034449"/>
              <a:ext cx="87000" cy="246350"/>
            </a:xfrm>
            <a:custGeom>
              <a:avLst/>
              <a:gdLst/>
              <a:ahLst/>
              <a:cxnLst/>
              <a:rect l="l" t="t" r="r" b="b"/>
              <a:pathLst>
                <a:path w="3480" h="9854" extrusionOk="0">
                  <a:moveTo>
                    <a:pt x="1724" y="0"/>
                  </a:moveTo>
                  <a:cubicBezTo>
                    <a:pt x="781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1" y="9854"/>
                    <a:pt x="1724" y="9854"/>
                  </a:cubicBezTo>
                  <a:cubicBezTo>
                    <a:pt x="2699" y="9854"/>
                    <a:pt x="3480" y="9073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773;p22">
            <a:extLst>
              <a:ext uri="{FF2B5EF4-FFF2-40B4-BE49-F238E27FC236}">
                <a16:creationId xmlns:a16="http://schemas.microsoft.com/office/drawing/2014/main" id="{5C70D1C4-BD2E-EB9D-2E4A-FE58CDA199CF}"/>
              </a:ext>
            </a:extLst>
          </p:cNvPr>
          <p:cNvGrpSpPr/>
          <p:nvPr/>
        </p:nvGrpSpPr>
        <p:grpSpPr>
          <a:xfrm>
            <a:off x="2592828" y="4564642"/>
            <a:ext cx="466469" cy="572285"/>
            <a:chOff x="11007375" y="2817025"/>
            <a:chExt cx="1290225" cy="1584550"/>
          </a:xfrm>
        </p:grpSpPr>
        <p:sp>
          <p:nvSpPr>
            <p:cNvPr id="44" name="Google Shape;774;p22">
              <a:extLst>
                <a:ext uri="{FF2B5EF4-FFF2-40B4-BE49-F238E27FC236}">
                  <a16:creationId xmlns:a16="http://schemas.microsoft.com/office/drawing/2014/main" id="{A6FCB087-73F0-E2D1-9EDA-8F9397238DBD}"/>
                </a:ext>
              </a:extLst>
            </p:cNvPr>
            <p:cNvSpPr/>
            <p:nvPr/>
          </p:nvSpPr>
          <p:spPr>
            <a:xfrm>
              <a:off x="11261025" y="4168225"/>
              <a:ext cx="782925" cy="233350"/>
            </a:xfrm>
            <a:custGeom>
              <a:avLst/>
              <a:gdLst/>
              <a:ahLst/>
              <a:cxnLst/>
              <a:rect l="l" t="t" r="r" b="b"/>
              <a:pathLst>
                <a:path w="31317" h="9334" extrusionOk="0">
                  <a:moveTo>
                    <a:pt x="15675" y="0"/>
                  </a:moveTo>
                  <a:cubicBezTo>
                    <a:pt x="9236" y="0"/>
                    <a:pt x="3415" y="1529"/>
                    <a:pt x="0" y="4033"/>
                  </a:cubicBezTo>
                  <a:cubicBezTo>
                    <a:pt x="4358" y="7350"/>
                    <a:pt x="9789" y="9333"/>
                    <a:pt x="15675" y="9333"/>
                  </a:cubicBezTo>
                  <a:cubicBezTo>
                    <a:pt x="21561" y="9333"/>
                    <a:pt x="26959" y="7350"/>
                    <a:pt x="31317" y="4033"/>
                  </a:cubicBezTo>
                  <a:cubicBezTo>
                    <a:pt x="27935" y="1529"/>
                    <a:pt x="22114" y="0"/>
                    <a:pt x="15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75;p22">
              <a:extLst>
                <a:ext uri="{FF2B5EF4-FFF2-40B4-BE49-F238E27FC236}">
                  <a16:creationId xmlns:a16="http://schemas.microsoft.com/office/drawing/2014/main" id="{6E555579-8ECA-CAC5-32B9-54653F304311}"/>
                </a:ext>
              </a:extLst>
            </p:cNvPr>
            <p:cNvSpPr/>
            <p:nvPr/>
          </p:nvSpPr>
          <p:spPr>
            <a:xfrm>
              <a:off x="11007375" y="2817025"/>
              <a:ext cx="1290225" cy="1389425"/>
            </a:xfrm>
            <a:custGeom>
              <a:avLst/>
              <a:gdLst/>
              <a:ahLst/>
              <a:cxnLst/>
              <a:rect l="l" t="t" r="r" b="b"/>
              <a:pathLst>
                <a:path w="51609" h="55577" extrusionOk="0">
                  <a:moveTo>
                    <a:pt x="23935" y="45300"/>
                  </a:moveTo>
                  <a:lnTo>
                    <a:pt x="23935" y="45316"/>
                  </a:lnTo>
                  <a:lnTo>
                    <a:pt x="23935" y="45316"/>
                  </a:lnTo>
                  <a:cubicBezTo>
                    <a:pt x="23946" y="45311"/>
                    <a:pt x="23956" y="45306"/>
                    <a:pt x="23967" y="45300"/>
                  </a:cubicBezTo>
                  <a:close/>
                  <a:moveTo>
                    <a:pt x="25821" y="1"/>
                  </a:moveTo>
                  <a:lnTo>
                    <a:pt x="18276" y="9529"/>
                  </a:lnTo>
                  <a:lnTo>
                    <a:pt x="13789" y="6342"/>
                  </a:lnTo>
                  <a:lnTo>
                    <a:pt x="4618" y="23805"/>
                  </a:lnTo>
                  <a:cubicBezTo>
                    <a:pt x="1561" y="29333"/>
                    <a:pt x="0" y="33984"/>
                    <a:pt x="0" y="37561"/>
                  </a:cubicBezTo>
                  <a:cubicBezTo>
                    <a:pt x="0" y="44552"/>
                    <a:pt x="2797" y="50926"/>
                    <a:pt x="7317" y="55577"/>
                  </a:cubicBezTo>
                  <a:cubicBezTo>
                    <a:pt x="11024" y="52552"/>
                    <a:pt x="17041" y="50666"/>
                    <a:pt x="23935" y="50373"/>
                  </a:cubicBezTo>
                  <a:lnTo>
                    <a:pt x="23935" y="45316"/>
                  </a:lnTo>
                  <a:lnTo>
                    <a:pt x="23935" y="45316"/>
                  </a:lnTo>
                  <a:cubicBezTo>
                    <a:pt x="22611" y="45956"/>
                    <a:pt x="21191" y="46276"/>
                    <a:pt x="19707" y="46276"/>
                  </a:cubicBezTo>
                  <a:cubicBezTo>
                    <a:pt x="14341" y="46276"/>
                    <a:pt x="10016" y="41951"/>
                    <a:pt x="10016" y="36585"/>
                  </a:cubicBezTo>
                  <a:cubicBezTo>
                    <a:pt x="10016" y="32845"/>
                    <a:pt x="12130" y="29496"/>
                    <a:pt x="15447" y="27902"/>
                  </a:cubicBezTo>
                  <a:cubicBezTo>
                    <a:pt x="16065" y="22764"/>
                    <a:pt x="20423" y="18764"/>
                    <a:pt x="25723" y="18764"/>
                  </a:cubicBezTo>
                  <a:cubicBezTo>
                    <a:pt x="30959" y="18764"/>
                    <a:pt x="35317" y="22699"/>
                    <a:pt x="35967" y="27805"/>
                  </a:cubicBezTo>
                  <a:cubicBezTo>
                    <a:pt x="37430" y="28455"/>
                    <a:pt x="38699" y="29496"/>
                    <a:pt x="39674" y="30764"/>
                  </a:cubicBezTo>
                  <a:cubicBezTo>
                    <a:pt x="40942" y="32455"/>
                    <a:pt x="41593" y="34471"/>
                    <a:pt x="41593" y="36585"/>
                  </a:cubicBezTo>
                  <a:cubicBezTo>
                    <a:pt x="41593" y="41918"/>
                    <a:pt x="37268" y="46276"/>
                    <a:pt x="31902" y="46276"/>
                  </a:cubicBezTo>
                  <a:cubicBezTo>
                    <a:pt x="30406" y="46276"/>
                    <a:pt x="28975" y="45951"/>
                    <a:pt x="27642" y="45300"/>
                  </a:cubicBezTo>
                  <a:lnTo>
                    <a:pt x="27642" y="50373"/>
                  </a:lnTo>
                  <a:cubicBezTo>
                    <a:pt x="34569" y="50666"/>
                    <a:pt x="40585" y="52520"/>
                    <a:pt x="44259" y="55544"/>
                  </a:cubicBezTo>
                  <a:cubicBezTo>
                    <a:pt x="48812" y="50894"/>
                    <a:pt x="51609" y="44552"/>
                    <a:pt x="51609" y="37561"/>
                  </a:cubicBezTo>
                  <a:cubicBezTo>
                    <a:pt x="51609" y="33951"/>
                    <a:pt x="50048" y="29333"/>
                    <a:pt x="46991" y="23805"/>
                  </a:cubicBezTo>
                  <a:lnTo>
                    <a:pt x="37788" y="6309"/>
                  </a:lnTo>
                  <a:lnTo>
                    <a:pt x="33235" y="9529"/>
                  </a:lnTo>
                  <a:lnTo>
                    <a:pt x="2582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76;p22">
              <a:extLst>
                <a:ext uri="{FF2B5EF4-FFF2-40B4-BE49-F238E27FC236}">
                  <a16:creationId xmlns:a16="http://schemas.microsoft.com/office/drawing/2014/main" id="{0F08BE89-0314-94FE-A019-4CE54B8A73E5}"/>
                </a:ext>
              </a:extLst>
            </p:cNvPr>
            <p:cNvSpPr/>
            <p:nvPr/>
          </p:nvSpPr>
          <p:spPr>
            <a:xfrm>
              <a:off x="11350450" y="3378800"/>
              <a:ext cx="604075" cy="502450"/>
            </a:xfrm>
            <a:custGeom>
              <a:avLst/>
              <a:gdLst/>
              <a:ahLst/>
              <a:cxnLst/>
              <a:rect l="l" t="t" r="r" b="b"/>
              <a:pathLst>
                <a:path w="24163" h="20098" extrusionOk="0">
                  <a:moveTo>
                    <a:pt x="12000" y="1"/>
                  </a:moveTo>
                  <a:cubicBezTo>
                    <a:pt x="8326" y="1"/>
                    <a:pt x="5366" y="2992"/>
                    <a:pt x="5366" y="6635"/>
                  </a:cubicBezTo>
                  <a:lnTo>
                    <a:pt x="5366" y="6667"/>
                  </a:lnTo>
                  <a:lnTo>
                    <a:pt x="5366" y="8033"/>
                  </a:lnTo>
                  <a:lnTo>
                    <a:pt x="4098" y="8456"/>
                  </a:lnTo>
                  <a:cubicBezTo>
                    <a:pt x="1659" y="9269"/>
                    <a:pt x="1" y="11545"/>
                    <a:pt x="1" y="14114"/>
                  </a:cubicBezTo>
                  <a:cubicBezTo>
                    <a:pt x="1" y="17431"/>
                    <a:pt x="2700" y="20098"/>
                    <a:pt x="5984" y="20098"/>
                  </a:cubicBezTo>
                  <a:cubicBezTo>
                    <a:pt x="7610" y="20098"/>
                    <a:pt x="9106" y="19480"/>
                    <a:pt x="10244" y="18342"/>
                  </a:cubicBezTo>
                  <a:lnTo>
                    <a:pt x="10244" y="16358"/>
                  </a:lnTo>
                  <a:lnTo>
                    <a:pt x="5789" y="12748"/>
                  </a:lnTo>
                  <a:lnTo>
                    <a:pt x="8130" y="9854"/>
                  </a:lnTo>
                  <a:lnTo>
                    <a:pt x="10244" y="11578"/>
                  </a:lnTo>
                  <a:lnTo>
                    <a:pt x="10244" y="7090"/>
                  </a:lnTo>
                  <a:lnTo>
                    <a:pt x="13951" y="7090"/>
                  </a:lnTo>
                  <a:lnTo>
                    <a:pt x="13951" y="11578"/>
                  </a:lnTo>
                  <a:lnTo>
                    <a:pt x="16000" y="9919"/>
                  </a:lnTo>
                  <a:lnTo>
                    <a:pt x="18342" y="12813"/>
                  </a:lnTo>
                  <a:lnTo>
                    <a:pt x="13951" y="16358"/>
                  </a:lnTo>
                  <a:lnTo>
                    <a:pt x="13951" y="18309"/>
                  </a:lnTo>
                  <a:cubicBezTo>
                    <a:pt x="15057" y="19480"/>
                    <a:pt x="16586" y="20098"/>
                    <a:pt x="18179" y="20098"/>
                  </a:cubicBezTo>
                  <a:cubicBezTo>
                    <a:pt x="21496" y="20098"/>
                    <a:pt x="24163" y="17431"/>
                    <a:pt x="24163" y="14114"/>
                  </a:cubicBezTo>
                  <a:cubicBezTo>
                    <a:pt x="24163" y="11480"/>
                    <a:pt x="22472" y="9171"/>
                    <a:pt x="19935" y="8391"/>
                  </a:cubicBezTo>
                  <a:lnTo>
                    <a:pt x="18634" y="8000"/>
                  </a:lnTo>
                  <a:lnTo>
                    <a:pt x="18634" y="6635"/>
                  </a:lnTo>
                  <a:cubicBezTo>
                    <a:pt x="18634" y="2992"/>
                    <a:pt x="15642" y="1"/>
                    <a:pt x="120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777;p22">
            <a:extLst>
              <a:ext uri="{FF2B5EF4-FFF2-40B4-BE49-F238E27FC236}">
                <a16:creationId xmlns:a16="http://schemas.microsoft.com/office/drawing/2014/main" id="{C1BC1D54-AB2C-330C-7182-1369B7124B39}"/>
              </a:ext>
            </a:extLst>
          </p:cNvPr>
          <p:cNvGrpSpPr/>
          <p:nvPr/>
        </p:nvGrpSpPr>
        <p:grpSpPr>
          <a:xfrm>
            <a:off x="9121554" y="4536583"/>
            <a:ext cx="572328" cy="572418"/>
            <a:chOff x="9434225" y="2943669"/>
            <a:chExt cx="1267475" cy="1267675"/>
          </a:xfrm>
          <a:solidFill>
            <a:schemeClr val="bg1"/>
          </a:solidFill>
        </p:grpSpPr>
        <p:sp>
          <p:nvSpPr>
            <p:cNvPr id="41" name="Google Shape;778;p22">
              <a:extLst>
                <a:ext uri="{FF2B5EF4-FFF2-40B4-BE49-F238E27FC236}">
                  <a16:creationId xmlns:a16="http://schemas.microsoft.com/office/drawing/2014/main" id="{89820DA8-009C-D1EF-64D0-EDA82A4F84AA}"/>
                </a:ext>
              </a:extLst>
            </p:cNvPr>
            <p:cNvSpPr/>
            <p:nvPr/>
          </p:nvSpPr>
          <p:spPr>
            <a:xfrm>
              <a:off x="9666750" y="2943669"/>
              <a:ext cx="951225" cy="670950"/>
            </a:xfrm>
            <a:custGeom>
              <a:avLst/>
              <a:gdLst/>
              <a:ahLst/>
              <a:cxnLst/>
              <a:rect l="l" t="t" r="r" b="b"/>
              <a:pathLst>
                <a:path w="38049" h="26838" extrusionOk="0">
                  <a:moveTo>
                    <a:pt x="22039" y="9020"/>
                  </a:moveTo>
                  <a:cubicBezTo>
                    <a:pt x="22183" y="9020"/>
                    <a:pt x="22328" y="9040"/>
                    <a:pt x="22471" y="9082"/>
                  </a:cubicBezTo>
                  <a:cubicBezTo>
                    <a:pt x="23252" y="9342"/>
                    <a:pt x="23675" y="10188"/>
                    <a:pt x="23415" y="10968"/>
                  </a:cubicBezTo>
                  <a:lnTo>
                    <a:pt x="20423" y="19878"/>
                  </a:lnTo>
                  <a:cubicBezTo>
                    <a:pt x="20220" y="20525"/>
                    <a:pt x="19628" y="20896"/>
                    <a:pt x="19022" y="20896"/>
                  </a:cubicBezTo>
                  <a:cubicBezTo>
                    <a:pt x="18653" y="20896"/>
                    <a:pt x="18279" y="20759"/>
                    <a:pt x="17984" y="20464"/>
                  </a:cubicBezTo>
                  <a:lnTo>
                    <a:pt x="14992" y="17504"/>
                  </a:lnTo>
                  <a:cubicBezTo>
                    <a:pt x="14439" y="16919"/>
                    <a:pt x="14439" y="15976"/>
                    <a:pt x="14992" y="15391"/>
                  </a:cubicBezTo>
                  <a:cubicBezTo>
                    <a:pt x="15285" y="15098"/>
                    <a:pt x="15667" y="14952"/>
                    <a:pt x="16049" y="14952"/>
                  </a:cubicBezTo>
                  <a:cubicBezTo>
                    <a:pt x="16431" y="14952"/>
                    <a:pt x="16813" y="15098"/>
                    <a:pt x="17106" y="15391"/>
                  </a:cubicBezTo>
                  <a:lnTo>
                    <a:pt x="18374" y="16659"/>
                  </a:lnTo>
                  <a:lnTo>
                    <a:pt x="20585" y="10025"/>
                  </a:lnTo>
                  <a:cubicBezTo>
                    <a:pt x="20798" y="9414"/>
                    <a:pt x="21401" y="9020"/>
                    <a:pt x="22039" y="9020"/>
                  </a:cubicBezTo>
                  <a:close/>
                  <a:moveTo>
                    <a:pt x="27439" y="0"/>
                  </a:moveTo>
                  <a:cubicBezTo>
                    <a:pt x="27188" y="0"/>
                    <a:pt x="26933" y="66"/>
                    <a:pt x="26699" y="204"/>
                  </a:cubicBezTo>
                  <a:lnTo>
                    <a:pt x="976" y="14870"/>
                  </a:lnTo>
                  <a:cubicBezTo>
                    <a:pt x="261" y="15293"/>
                    <a:pt x="0" y="16204"/>
                    <a:pt x="423" y="16887"/>
                  </a:cubicBezTo>
                  <a:lnTo>
                    <a:pt x="6179" y="26838"/>
                  </a:lnTo>
                  <a:lnTo>
                    <a:pt x="21821" y="26838"/>
                  </a:lnTo>
                  <a:lnTo>
                    <a:pt x="37105" y="18025"/>
                  </a:lnTo>
                  <a:cubicBezTo>
                    <a:pt x="37788" y="17602"/>
                    <a:pt x="38048" y="16691"/>
                    <a:pt x="37626" y="16009"/>
                  </a:cubicBezTo>
                  <a:lnTo>
                    <a:pt x="28715" y="757"/>
                  </a:lnTo>
                  <a:cubicBezTo>
                    <a:pt x="28453" y="276"/>
                    <a:pt x="27955" y="0"/>
                    <a:pt x="274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79;p22">
              <a:extLst>
                <a:ext uri="{FF2B5EF4-FFF2-40B4-BE49-F238E27FC236}">
                  <a16:creationId xmlns:a16="http://schemas.microsoft.com/office/drawing/2014/main" id="{FCE5F1AC-E3EB-DE91-5EEE-514EA381BCFC}"/>
                </a:ext>
              </a:extLst>
            </p:cNvPr>
            <p:cNvSpPr/>
            <p:nvPr/>
          </p:nvSpPr>
          <p:spPr>
            <a:xfrm>
              <a:off x="9434225" y="3465819"/>
              <a:ext cx="1267475" cy="297575"/>
            </a:xfrm>
            <a:custGeom>
              <a:avLst/>
              <a:gdLst/>
              <a:ahLst/>
              <a:cxnLst/>
              <a:rect l="l" t="t" r="r" b="b"/>
              <a:pathLst>
                <a:path w="50699" h="11903" extrusionOk="0">
                  <a:moveTo>
                    <a:pt x="1497" y="0"/>
                  </a:moveTo>
                  <a:cubicBezTo>
                    <a:pt x="651" y="0"/>
                    <a:pt x="1" y="683"/>
                    <a:pt x="1" y="1496"/>
                  </a:cubicBezTo>
                  <a:lnTo>
                    <a:pt x="1" y="11903"/>
                  </a:lnTo>
                  <a:lnTo>
                    <a:pt x="50699" y="11903"/>
                  </a:lnTo>
                  <a:lnTo>
                    <a:pt x="50699" y="1496"/>
                  </a:lnTo>
                  <a:cubicBezTo>
                    <a:pt x="50699" y="683"/>
                    <a:pt x="50048" y="0"/>
                    <a:pt x="49235" y="0"/>
                  </a:cubicBezTo>
                  <a:lnTo>
                    <a:pt x="47349" y="0"/>
                  </a:lnTo>
                  <a:lnTo>
                    <a:pt x="37041" y="5952"/>
                  </a:lnTo>
                  <a:lnTo>
                    <a:pt x="40195" y="5952"/>
                  </a:lnTo>
                  <a:cubicBezTo>
                    <a:pt x="41041" y="5952"/>
                    <a:pt x="41691" y="6602"/>
                    <a:pt x="41691" y="7447"/>
                  </a:cubicBezTo>
                  <a:cubicBezTo>
                    <a:pt x="41691" y="8260"/>
                    <a:pt x="41041" y="8911"/>
                    <a:pt x="40195" y="8911"/>
                  </a:cubicBezTo>
                  <a:lnTo>
                    <a:pt x="10505" y="8911"/>
                  </a:lnTo>
                  <a:cubicBezTo>
                    <a:pt x="9692" y="8911"/>
                    <a:pt x="9009" y="8260"/>
                    <a:pt x="9009" y="7447"/>
                  </a:cubicBezTo>
                  <a:cubicBezTo>
                    <a:pt x="9009" y="6602"/>
                    <a:pt x="9692" y="5952"/>
                    <a:pt x="10505" y="5952"/>
                  </a:cubicBezTo>
                  <a:lnTo>
                    <a:pt x="12033" y="5952"/>
                  </a:lnTo>
                  <a:lnTo>
                    <a:pt x="8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780;p22">
              <a:extLst>
                <a:ext uri="{FF2B5EF4-FFF2-40B4-BE49-F238E27FC236}">
                  <a16:creationId xmlns:a16="http://schemas.microsoft.com/office/drawing/2014/main" id="{74F0E9DD-0BD0-1E2E-C868-829B0524C0A0}"/>
                </a:ext>
              </a:extLst>
            </p:cNvPr>
            <p:cNvSpPr/>
            <p:nvPr/>
          </p:nvSpPr>
          <p:spPr>
            <a:xfrm>
              <a:off x="9434225" y="3837344"/>
              <a:ext cx="1267475" cy="374000"/>
            </a:xfrm>
            <a:custGeom>
              <a:avLst/>
              <a:gdLst/>
              <a:ahLst/>
              <a:cxnLst/>
              <a:rect l="l" t="t" r="r" b="b"/>
              <a:pathLst>
                <a:path w="50699" h="14960" extrusionOk="0">
                  <a:moveTo>
                    <a:pt x="1" y="1"/>
                  </a:moveTo>
                  <a:lnTo>
                    <a:pt x="1" y="13464"/>
                  </a:lnTo>
                  <a:cubicBezTo>
                    <a:pt x="1" y="14310"/>
                    <a:pt x="684" y="14960"/>
                    <a:pt x="1497" y="14960"/>
                  </a:cubicBezTo>
                  <a:lnTo>
                    <a:pt x="49235" y="14960"/>
                  </a:lnTo>
                  <a:cubicBezTo>
                    <a:pt x="50048" y="14960"/>
                    <a:pt x="50699" y="14310"/>
                    <a:pt x="50699" y="13464"/>
                  </a:cubicBezTo>
                  <a:lnTo>
                    <a:pt x="50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8D41F36D-4F02-3C0E-A1FE-198A226BFFE3}"/>
              </a:ext>
            </a:extLst>
          </p:cNvPr>
          <p:cNvSpPr txBox="1"/>
          <p:nvPr/>
        </p:nvSpPr>
        <p:spPr>
          <a:xfrm>
            <a:off x="8203420" y="5435686"/>
            <a:ext cx="240859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sz="1200" dirty="0">
              <a:solidFill>
                <a:srgbClr val="00793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CF3BEB9-5E46-CC4C-B5BA-1EEA43BB76A4}"/>
              </a:ext>
            </a:extLst>
          </p:cNvPr>
          <p:cNvSpPr txBox="1"/>
          <p:nvPr/>
        </p:nvSpPr>
        <p:spPr>
          <a:xfrm>
            <a:off x="4912592" y="5435686"/>
            <a:ext cx="240859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sz="1200" dirty="0">
              <a:solidFill>
                <a:srgbClr val="00793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1F32430-4491-60BC-EE3A-79668DD96E5C}"/>
              </a:ext>
            </a:extLst>
          </p:cNvPr>
          <p:cNvSpPr txBox="1"/>
          <p:nvPr/>
        </p:nvSpPr>
        <p:spPr>
          <a:xfrm>
            <a:off x="1621764" y="5435686"/>
            <a:ext cx="240859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sz="1200" dirty="0">
              <a:solidFill>
                <a:srgbClr val="00793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2D24BD-D374-1CBA-13E3-547A6223182D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4C7EE2F-785B-2B85-A520-7F0E78EB35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2536CC0-9B58-76E2-2256-A5CB81A4B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ADC8366-C2F9-0A7C-167B-D5250375A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AC40846-B9DD-DB82-3784-5DF8C8ABF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938A687-6C2C-C048-F431-B215EE828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3EBD965-B826-2480-22B3-AA4D795EE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59FBE21-EC8D-2381-2031-45C45A05F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B9CC29A-41E8-614C-3E4E-E28E359EEE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64F999B-5EF7-D160-1D30-C01B3C108E1D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6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63" grpId="0"/>
      <p:bldP spid="64" grpId="0"/>
      <p:bldP spid="65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7DC385-56C7-8668-453C-68C0D60A2BFE}"/>
              </a:ext>
            </a:extLst>
          </p:cNvPr>
          <p:cNvSpPr txBox="1"/>
          <p:nvPr/>
        </p:nvSpPr>
        <p:spPr>
          <a:xfrm>
            <a:off x="0" y="5331704"/>
            <a:ext cx="1215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8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سر فصل  خود را وارد نمایید</a:t>
            </a:r>
            <a:endParaRPr lang="en-US" sz="8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FB523B-3C1B-5B59-43BC-2F843373A8F5}"/>
              </a:ext>
            </a:extLst>
          </p:cNvPr>
          <p:cNvGrpSpPr/>
          <p:nvPr/>
        </p:nvGrpSpPr>
        <p:grpSpPr>
          <a:xfrm>
            <a:off x="0" y="-78590"/>
            <a:ext cx="12164291" cy="5228848"/>
            <a:chOff x="0" y="-78590"/>
            <a:chExt cx="12164291" cy="522884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F9E8FE9-7EE9-78D4-CF07-3ED33620F80B}"/>
                </a:ext>
              </a:extLst>
            </p:cNvPr>
            <p:cNvGrpSpPr/>
            <p:nvPr/>
          </p:nvGrpSpPr>
          <p:grpSpPr>
            <a:xfrm>
              <a:off x="0" y="-78590"/>
              <a:ext cx="12158793" cy="4771204"/>
              <a:chOff x="0" y="-78590"/>
              <a:chExt cx="12158793" cy="477120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539E443-3E5A-06FC-C5C0-F9893988E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89" y="-1"/>
                <a:ext cx="3703034" cy="3071172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0A55384-B61A-52F6-EE67-33D3D5C3A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3862" y="300007"/>
                <a:ext cx="4578331" cy="179297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2000F57-11E1-CA56-D379-C4260064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80719"/>
                <a:ext cx="2957503" cy="291186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42ABF5B-17B7-DD13-F8B9-00D002CF3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07181" y="1091627"/>
                <a:ext cx="1083587" cy="297356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2F64E6-8E40-6EDD-9EE3-1D56E14D1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173101" y="-78590"/>
                <a:ext cx="3985692" cy="307117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127C40-9F7F-AADE-1937-307B39B27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86757" y="3439883"/>
                <a:ext cx="1042418" cy="12527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2E4E047-D662-440F-4BE3-FC0C40E1A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03531" y="2396633"/>
                <a:ext cx="3787939" cy="877159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436F8EC-C674-D245-2D5B-917B71CB2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1486" y="1804892"/>
              <a:ext cx="12132805" cy="3345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3534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C325B3-3D38-146B-DE11-9D00D741A872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2EE57A-8A56-366A-C7EB-11919A0B8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621BA7-5BF9-92E9-686B-8D4E959E2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4731D0-4B56-5209-E4DD-814FD5EC1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B5811E-6D5B-3B20-D423-8BA540186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99DFC6-6031-6450-DBD5-AC467F384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86F6EB5-03D0-DDFF-C41A-CC28A27D1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A4392D-D0FB-E927-8B67-0F04BE6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EAEB43-E897-0C3F-E803-100A35D8D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76871AD-6BEC-6ACD-80E2-C1C3C1580780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2F8B5-7E1D-AB02-3E7F-D9C0C62EADE6}"/>
              </a:ext>
            </a:extLst>
          </p:cNvPr>
          <p:cNvSpPr txBox="1"/>
          <p:nvPr/>
        </p:nvSpPr>
        <p:spPr>
          <a:xfrm>
            <a:off x="432816" y="2824364"/>
            <a:ext cx="1132636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21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691183A-9150-801F-BC68-E12CB7A543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6938" y="2616200"/>
            <a:ext cx="4583112" cy="4079875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D8DE24E-AE00-692A-02BB-F2505F0F10AF}"/>
              </a:ext>
            </a:extLst>
          </p:cNvPr>
          <p:cNvSpPr txBox="1"/>
          <p:nvPr/>
        </p:nvSpPr>
        <p:spPr>
          <a:xfrm>
            <a:off x="521713" y="2824364"/>
            <a:ext cx="6064966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Google Shape;783;p22">
            <a:extLst>
              <a:ext uri="{FF2B5EF4-FFF2-40B4-BE49-F238E27FC236}">
                <a16:creationId xmlns:a16="http://schemas.microsoft.com/office/drawing/2014/main" id="{40BBC0B0-652A-82AE-F324-2532D00D1E70}"/>
              </a:ext>
            </a:extLst>
          </p:cNvPr>
          <p:cNvSpPr/>
          <p:nvPr/>
        </p:nvSpPr>
        <p:spPr>
          <a:xfrm>
            <a:off x="7744878" y="6267352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87E10B-A65E-29AC-751A-58DB8F3B3876}"/>
              </a:ext>
            </a:extLst>
          </p:cNvPr>
          <p:cNvSpPr txBox="1"/>
          <p:nvPr/>
        </p:nvSpPr>
        <p:spPr>
          <a:xfrm>
            <a:off x="7744877" y="6329162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702E3D-0167-888D-BAE4-A8436C3E2E5A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31C730C-F022-EE4E-D53E-D036A1DA25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4A2D5D4-492C-7606-674E-4D46C8F28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49D7011-85D6-9048-82E3-68519DCB1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7CB8E8E-B615-F1FD-531B-3DE70AD43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F308646-15DB-D161-C6F2-6770FC06D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B2E2683-D060-B3FB-469A-D56F33FDB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1539510-33A2-248F-13A3-EFAE50270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C8493AA-57CC-5BE2-C4C1-6C1DC13222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8A883BB-D9C9-12F1-6B44-3F147EB4D631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75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7DC385-56C7-8668-453C-68C0D60A2BFE}"/>
              </a:ext>
            </a:extLst>
          </p:cNvPr>
          <p:cNvSpPr txBox="1"/>
          <p:nvPr/>
        </p:nvSpPr>
        <p:spPr>
          <a:xfrm>
            <a:off x="0" y="5331704"/>
            <a:ext cx="1215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8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سر فصل  خود را وارد نمایید</a:t>
            </a:r>
            <a:endParaRPr lang="en-US" sz="8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FB523B-3C1B-5B59-43BC-2F843373A8F5}"/>
              </a:ext>
            </a:extLst>
          </p:cNvPr>
          <p:cNvGrpSpPr/>
          <p:nvPr/>
        </p:nvGrpSpPr>
        <p:grpSpPr>
          <a:xfrm>
            <a:off x="0" y="-78590"/>
            <a:ext cx="12164291" cy="5228848"/>
            <a:chOff x="0" y="-78590"/>
            <a:chExt cx="12164291" cy="522884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F9E8FE9-7EE9-78D4-CF07-3ED33620F80B}"/>
                </a:ext>
              </a:extLst>
            </p:cNvPr>
            <p:cNvGrpSpPr/>
            <p:nvPr/>
          </p:nvGrpSpPr>
          <p:grpSpPr>
            <a:xfrm>
              <a:off x="0" y="-78590"/>
              <a:ext cx="12158793" cy="4771204"/>
              <a:chOff x="0" y="-78590"/>
              <a:chExt cx="12158793" cy="477120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539E443-3E5A-06FC-C5C0-F9893988E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89" y="-1"/>
                <a:ext cx="3703034" cy="3071172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0A55384-B61A-52F6-EE67-33D3D5C3A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3862" y="300007"/>
                <a:ext cx="4578331" cy="179297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2000F57-11E1-CA56-D379-C4260064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80719"/>
                <a:ext cx="2957503" cy="291186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42ABF5B-17B7-DD13-F8B9-00D002CF3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07181" y="1091627"/>
                <a:ext cx="1083587" cy="297356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2F64E6-8E40-6EDD-9EE3-1D56E14D1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173101" y="-78590"/>
                <a:ext cx="3985692" cy="307117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127C40-9F7F-AADE-1937-307B39B27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86757" y="3439883"/>
                <a:ext cx="1042418" cy="12527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2E4E047-D662-440F-4BE3-FC0C40E1A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03531" y="2396633"/>
                <a:ext cx="3787939" cy="877159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436F8EC-C674-D245-2D5B-917B71CB2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1486" y="1804892"/>
              <a:ext cx="12132805" cy="3345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9561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7F6B797-0330-B230-61F8-042A795A8AC6}"/>
              </a:ext>
            </a:extLst>
          </p:cNvPr>
          <p:cNvGrpSpPr/>
          <p:nvPr/>
        </p:nvGrpSpPr>
        <p:grpSpPr>
          <a:xfrm>
            <a:off x="3001240" y="221274"/>
            <a:ext cx="6398791" cy="6415452"/>
            <a:chOff x="4014598" y="1229731"/>
            <a:chExt cx="5613652" cy="562826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CC20087-2B11-4559-F3F0-EB035D2BE1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4425696" y="4326501"/>
              <a:ext cx="4791456" cy="201028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FA1B2AA-1656-2A88-456C-CC03F9B5C1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425696" y="1718804"/>
              <a:ext cx="4791456" cy="201028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1795174-91B0-211F-7407-D9AECB11D9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06053" y="2950464"/>
              <a:ext cx="822197" cy="390753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BFB6289-63A8-A60E-79B6-B824B9AB64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4014598" y="1229731"/>
              <a:ext cx="822197" cy="3907536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DB41A3A-31A7-B181-E400-6F68A4DB0106}"/>
              </a:ext>
            </a:extLst>
          </p:cNvPr>
          <p:cNvSpPr txBox="1"/>
          <p:nvPr/>
        </p:nvSpPr>
        <p:spPr>
          <a:xfrm>
            <a:off x="3469835" y="2497976"/>
            <a:ext cx="542611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5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سال خوبی </a:t>
            </a:r>
            <a:r>
              <a:rPr lang="fa-IR" sz="115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داشته باشید</a:t>
            </a:r>
            <a:endParaRPr lang="en-US" sz="11500" dirty="0">
              <a:solidFill>
                <a:srgbClr val="1B3083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901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C325B3-3D38-146B-DE11-9D00D741A872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2EE57A-8A56-366A-C7EB-11919A0B8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621BA7-5BF9-92E9-686B-8D4E959E2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4731D0-4B56-5209-E4DD-814FD5EC1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B5811E-6D5B-3B20-D423-8BA540186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99DFC6-6031-6450-DBD5-AC467F384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86F6EB5-03D0-DDFF-C41A-CC28A27D1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A4392D-D0FB-E927-8B67-0F04BE6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EAEB43-E897-0C3F-E803-100A35D8D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76871AD-6BEC-6ACD-80E2-C1C3C1580780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2F8B5-7E1D-AB02-3E7F-D9C0C62EADE6}"/>
              </a:ext>
            </a:extLst>
          </p:cNvPr>
          <p:cNvSpPr txBox="1"/>
          <p:nvPr/>
        </p:nvSpPr>
        <p:spPr>
          <a:xfrm>
            <a:off x="432816" y="2824364"/>
            <a:ext cx="1132636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512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6D635DF-83E0-4ADF-2EE6-97DAA97D47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C3529E9-5059-B237-5F5F-4D44FBD9E36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3D75A30-6047-F7BE-0DF1-F427CB17788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Google Shape;783;p22">
            <a:extLst>
              <a:ext uri="{FF2B5EF4-FFF2-40B4-BE49-F238E27FC236}">
                <a16:creationId xmlns:a16="http://schemas.microsoft.com/office/drawing/2014/main" id="{068D71AF-4966-48C4-040E-C0183287CAEF}"/>
              </a:ext>
            </a:extLst>
          </p:cNvPr>
          <p:cNvSpPr/>
          <p:nvPr/>
        </p:nvSpPr>
        <p:spPr>
          <a:xfrm>
            <a:off x="1110843" y="4937632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E13F0A-52A9-FADF-2F3B-D2E34BABAAB1}"/>
              </a:ext>
            </a:extLst>
          </p:cNvPr>
          <p:cNvSpPr txBox="1"/>
          <p:nvPr/>
        </p:nvSpPr>
        <p:spPr>
          <a:xfrm>
            <a:off x="1110844" y="4991912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Google Shape;783;p22">
            <a:extLst>
              <a:ext uri="{FF2B5EF4-FFF2-40B4-BE49-F238E27FC236}">
                <a16:creationId xmlns:a16="http://schemas.microsoft.com/office/drawing/2014/main" id="{B70C9C28-21CE-022F-3679-E02D8430A7B6}"/>
              </a:ext>
            </a:extLst>
          </p:cNvPr>
          <p:cNvSpPr/>
          <p:nvPr/>
        </p:nvSpPr>
        <p:spPr>
          <a:xfrm>
            <a:off x="4377835" y="6153349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BCFD48-07AD-F7D9-820D-AB2AD751C6D1}"/>
              </a:ext>
            </a:extLst>
          </p:cNvPr>
          <p:cNvSpPr txBox="1"/>
          <p:nvPr/>
        </p:nvSpPr>
        <p:spPr>
          <a:xfrm>
            <a:off x="4377836" y="6207629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Google Shape;783;p22">
            <a:extLst>
              <a:ext uri="{FF2B5EF4-FFF2-40B4-BE49-F238E27FC236}">
                <a16:creationId xmlns:a16="http://schemas.microsoft.com/office/drawing/2014/main" id="{660F12B4-FB99-CE8F-7F33-B9AEB8078F0A}"/>
              </a:ext>
            </a:extLst>
          </p:cNvPr>
          <p:cNvSpPr/>
          <p:nvPr/>
        </p:nvSpPr>
        <p:spPr>
          <a:xfrm>
            <a:off x="8809054" y="5945180"/>
            <a:ext cx="2705794" cy="428723"/>
          </a:xfrm>
          <a:prstGeom prst="rect">
            <a:avLst/>
          </a:prstGeom>
          <a:solidFill>
            <a:srgbClr val="1B3083"/>
          </a:solidFill>
          <a:ln w="12700">
            <a:solidFill>
              <a:srgbClr val="EFEEE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CAA8ED-F90C-EEAB-D64C-BC4B58579318}"/>
              </a:ext>
            </a:extLst>
          </p:cNvPr>
          <p:cNvSpPr txBox="1"/>
          <p:nvPr/>
        </p:nvSpPr>
        <p:spPr>
          <a:xfrm>
            <a:off x="8809055" y="5999460"/>
            <a:ext cx="270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تصویر را وارد نمایید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989C73-3F39-62CA-B948-E1ABB21B1E8A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8EA0893-3781-E341-F660-B3165C8442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97AB871-574B-3E9B-BAB3-F60E2A53E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68AF872-7B30-BC28-A631-AF671D037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CB381D8-DB27-8BBA-5F81-F074CF61F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A12681E-2BA0-F2CA-DE02-B3277F774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9946518-773F-4FF5-6034-A376FA74D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88A9250-9329-5E61-AFF5-EADD29EF0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B3ADBDA-9ED0-BE84-312E-6F9FC92874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66CD204-F329-F9FE-0983-6F64B5E47E07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479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 animBg="1"/>
      <p:bldP spid="25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738;p22">
            <a:extLst>
              <a:ext uri="{FF2B5EF4-FFF2-40B4-BE49-F238E27FC236}">
                <a16:creationId xmlns:a16="http://schemas.microsoft.com/office/drawing/2014/main" id="{F440642B-F7F2-FF1F-9309-D0280447AF19}"/>
              </a:ext>
            </a:extLst>
          </p:cNvPr>
          <p:cNvSpPr/>
          <p:nvPr/>
        </p:nvSpPr>
        <p:spPr>
          <a:xfrm>
            <a:off x="1431537" y="3226256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7" name="Google Shape;742;p22">
            <a:extLst>
              <a:ext uri="{FF2B5EF4-FFF2-40B4-BE49-F238E27FC236}">
                <a16:creationId xmlns:a16="http://schemas.microsoft.com/office/drawing/2014/main" id="{33148126-32CF-0CF9-933C-34552AAA74C1}"/>
              </a:ext>
            </a:extLst>
          </p:cNvPr>
          <p:cNvSpPr/>
          <p:nvPr/>
        </p:nvSpPr>
        <p:spPr>
          <a:xfrm>
            <a:off x="8013192" y="3226256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8" name="Google Shape;743;p22">
            <a:extLst>
              <a:ext uri="{FF2B5EF4-FFF2-40B4-BE49-F238E27FC236}">
                <a16:creationId xmlns:a16="http://schemas.microsoft.com/office/drawing/2014/main" id="{95D2EBA3-19FF-1DA8-E264-DB07DA4E1165}"/>
              </a:ext>
            </a:extLst>
          </p:cNvPr>
          <p:cNvSpPr/>
          <p:nvPr/>
        </p:nvSpPr>
        <p:spPr>
          <a:xfrm>
            <a:off x="4722364" y="3226256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9" name="Google Shape;744;p22">
            <a:extLst>
              <a:ext uri="{FF2B5EF4-FFF2-40B4-BE49-F238E27FC236}">
                <a16:creationId xmlns:a16="http://schemas.microsoft.com/office/drawing/2014/main" id="{1F0811B5-E719-49CF-C28E-ECF5F01A22BF}"/>
              </a:ext>
            </a:extLst>
          </p:cNvPr>
          <p:cNvSpPr/>
          <p:nvPr/>
        </p:nvSpPr>
        <p:spPr>
          <a:xfrm>
            <a:off x="3076951" y="5391869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0" name="Google Shape;745;p22">
            <a:extLst>
              <a:ext uri="{FF2B5EF4-FFF2-40B4-BE49-F238E27FC236}">
                <a16:creationId xmlns:a16="http://schemas.microsoft.com/office/drawing/2014/main" id="{3632A591-823A-ED06-9508-BE6374F5CBFA}"/>
              </a:ext>
            </a:extLst>
          </p:cNvPr>
          <p:cNvSpPr/>
          <p:nvPr/>
        </p:nvSpPr>
        <p:spPr>
          <a:xfrm>
            <a:off x="9658590" y="5391869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1" name="Google Shape;746;p22">
            <a:extLst>
              <a:ext uri="{FF2B5EF4-FFF2-40B4-BE49-F238E27FC236}">
                <a16:creationId xmlns:a16="http://schemas.microsoft.com/office/drawing/2014/main" id="{C748CB1C-660E-C2B7-01EF-9EFD78379F24}"/>
              </a:ext>
            </a:extLst>
          </p:cNvPr>
          <p:cNvSpPr/>
          <p:nvPr/>
        </p:nvSpPr>
        <p:spPr>
          <a:xfrm>
            <a:off x="6367778" y="5391869"/>
            <a:ext cx="975788" cy="975841"/>
          </a:xfrm>
          <a:custGeom>
            <a:avLst/>
            <a:gdLst/>
            <a:ahLst/>
            <a:cxnLst/>
            <a:rect l="l" t="t" r="r" b="b"/>
            <a:pathLst>
              <a:path w="18439" h="18440" extrusionOk="0">
                <a:moveTo>
                  <a:pt x="9236" y="1"/>
                </a:moveTo>
                <a:cubicBezTo>
                  <a:pt x="4130" y="1"/>
                  <a:pt x="0" y="4131"/>
                  <a:pt x="0" y="9236"/>
                </a:cubicBezTo>
                <a:cubicBezTo>
                  <a:pt x="0" y="14309"/>
                  <a:pt x="4130" y="18439"/>
                  <a:pt x="9236" y="18439"/>
                </a:cubicBezTo>
                <a:cubicBezTo>
                  <a:pt x="14309" y="18439"/>
                  <a:pt x="18439" y="14309"/>
                  <a:pt x="18439" y="9236"/>
                </a:cubicBezTo>
                <a:cubicBezTo>
                  <a:pt x="18439" y="4131"/>
                  <a:pt x="14309" y="1"/>
                  <a:pt x="9236" y="1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32" name="Google Shape;753;p22">
            <a:extLst>
              <a:ext uri="{FF2B5EF4-FFF2-40B4-BE49-F238E27FC236}">
                <a16:creationId xmlns:a16="http://schemas.microsoft.com/office/drawing/2014/main" id="{9F826462-4826-65CE-A7C5-824EC8B63196}"/>
              </a:ext>
            </a:extLst>
          </p:cNvPr>
          <p:cNvGrpSpPr/>
          <p:nvPr/>
        </p:nvGrpSpPr>
        <p:grpSpPr>
          <a:xfrm>
            <a:off x="9860340" y="5565736"/>
            <a:ext cx="572287" cy="572287"/>
            <a:chOff x="9356175" y="1463300"/>
            <a:chExt cx="1188625" cy="1188625"/>
          </a:xfrm>
        </p:grpSpPr>
        <p:sp>
          <p:nvSpPr>
            <p:cNvPr id="33" name="Google Shape;754;p22">
              <a:extLst>
                <a:ext uri="{FF2B5EF4-FFF2-40B4-BE49-F238E27FC236}">
                  <a16:creationId xmlns:a16="http://schemas.microsoft.com/office/drawing/2014/main" id="{92729673-FFB8-98BC-BC64-031A7224635C}"/>
                </a:ext>
              </a:extLst>
            </p:cNvPr>
            <p:cNvSpPr/>
            <p:nvPr/>
          </p:nvSpPr>
          <p:spPr>
            <a:xfrm>
              <a:off x="9356175" y="2187675"/>
              <a:ext cx="1188625" cy="464250"/>
            </a:xfrm>
            <a:custGeom>
              <a:avLst/>
              <a:gdLst/>
              <a:ahLst/>
              <a:cxnLst/>
              <a:rect l="l" t="t" r="r" b="b"/>
              <a:pathLst>
                <a:path w="47545" h="18570" extrusionOk="0">
                  <a:moveTo>
                    <a:pt x="40488" y="4163"/>
                  </a:moveTo>
                  <a:cubicBezTo>
                    <a:pt x="41236" y="4163"/>
                    <a:pt x="41854" y="4781"/>
                    <a:pt x="41854" y="5561"/>
                  </a:cubicBezTo>
                  <a:lnTo>
                    <a:pt x="41854" y="12976"/>
                  </a:lnTo>
                  <a:cubicBezTo>
                    <a:pt x="41854" y="13756"/>
                    <a:pt x="41236" y="14374"/>
                    <a:pt x="40488" y="14374"/>
                  </a:cubicBezTo>
                  <a:lnTo>
                    <a:pt x="7058" y="14374"/>
                  </a:lnTo>
                  <a:cubicBezTo>
                    <a:pt x="6277" y="14374"/>
                    <a:pt x="5659" y="13756"/>
                    <a:pt x="5659" y="12976"/>
                  </a:cubicBezTo>
                  <a:lnTo>
                    <a:pt x="5659" y="5561"/>
                  </a:lnTo>
                  <a:cubicBezTo>
                    <a:pt x="5659" y="4781"/>
                    <a:pt x="6277" y="4163"/>
                    <a:pt x="7058" y="4163"/>
                  </a:cubicBezTo>
                  <a:close/>
                  <a:moveTo>
                    <a:pt x="1" y="1"/>
                  </a:moveTo>
                  <a:lnTo>
                    <a:pt x="1" y="17171"/>
                  </a:lnTo>
                  <a:cubicBezTo>
                    <a:pt x="1" y="17919"/>
                    <a:pt x="619" y="18569"/>
                    <a:pt x="1399" y="18569"/>
                  </a:cubicBezTo>
                  <a:lnTo>
                    <a:pt x="46146" y="18569"/>
                  </a:lnTo>
                  <a:cubicBezTo>
                    <a:pt x="46894" y="18569"/>
                    <a:pt x="47545" y="17951"/>
                    <a:pt x="47545" y="17171"/>
                  </a:cubicBezTo>
                  <a:lnTo>
                    <a:pt x="475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55;p22">
              <a:extLst>
                <a:ext uri="{FF2B5EF4-FFF2-40B4-BE49-F238E27FC236}">
                  <a16:creationId xmlns:a16="http://schemas.microsoft.com/office/drawing/2014/main" id="{0CBEC40D-D964-2714-941E-8161B8155476}"/>
                </a:ext>
              </a:extLst>
            </p:cNvPr>
            <p:cNvSpPr/>
            <p:nvPr/>
          </p:nvSpPr>
          <p:spPr>
            <a:xfrm>
              <a:off x="9567550" y="2361650"/>
              <a:ext cx="765875" cy="116300"/>
            </a:xfrm>
            <a:custGeom>
              <a:avLst/>
              <a:gdLst/>
              <a:ahLst/>
              <a:cxnLst/>
              <a:rect l="l" t="t" r="r" b="b"/>
              <a:pathLst>
                <a:path w="30635" h="4652" extrusionOk="0">
                  <a:moveTo>
                    <a:pt x="1" y="1"/>
                  </a:moveTo>
                  <a:lnTo>
                    <a:pt x="1" y="4651"/>
                  </a:lnTo>
                  <a:lnTo>
                    <a:pt x="30634" y="4651"/>
                  </a:lnTo>
                  <a:lnTo>
                    <a:pt x="30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56;p22">
              <a:extLst>
                <a:ext uri="{FF2B5EF4-FFF2-40B4-BE49-F238E27FC236}">
                  <a16:creationId xmlns:a16="http://schemas.microsoft.com/office/drawing/2014/main" id="{E8A074C2-5E1B-400F-AA78-7E29D3FA68EC}"/>
                </a:ext>
              </a:extLst>
            </p:cNvPr>
            <p:cNvSpPr/>
            <p:nvPr/>
          </p:nvSpPr>
          <p:spPr>
            <a:xfrm>
              <a:off x="9741550" y="1463300"/>
              <a:ext cx="417900" cy="480500"/>
            </a:xfrm>
            <a:custGeom>
              <a:avLst/>
              <a:gdLst/>
              <a:ahLst/>
              <a:cxnLst/>
              <a:rect l="l" t="t" r="r" b="b"/>
              <a:pathLst>
                <a:path w="16716" h="19220" extrusionOk="0">
                  <a:moveTo>
                    <a:pt x="12955" y="3879"/>
                  </a:moveTo>
                  <a:cubicBezTo>
                    <a:pt x="13309" y="3879"/>
                    <a:pt x="13658" y="4017"/>
                    <a:pt x="13919" y="4293"/>
                  </a:cubicBezTo>
                  <a:cubicBezTo>
                    <a:pt x="14471" y="4814"/>
                    <a:pt x="14471" y="5692"/>
                    <a:pt x="13919" y="6244"/>
                  </a:cubicBezTo>
                  <a:lnTo>
                    <a:pt x="7382" y="12813"/>
                  </a:lnTo>
                  <a:cubicBezTo>
                    <a:pt x="7122" y="13074"/>
                    <a:pt x="6764" y="13204"/>
                    <a:pt x="6374" y="13204"/>
                  </a:cubicBezTo>
                  <a:cubicBezTo>
                    <a:pt x="6016" y="13204"/>
                    <a:pt x="5659" y="13074"/>
                    <a:pt x="5398" y="12813"/>
                  </a:cubicBezTo>
                  <a:lnTo>
                    <a:pt x="2764" y="10179"/>
                  </a:lnTo>
                  <a:cubicBezTo>
                    <a:pt x="2244" y="9627"/>
                    <a:pt x="2244" y="8748"/>
                    <a:pt x="2764" y="8228"/>
                  </a:cubicBezTo>
                  <a:cubicBezTo>
                    <a:pt x="3041" y="7952"/>
                    <a:pt x="3398" y="7814"/>
                    <a:pt x="3756" y="7814"/>
                  </a:cubicBezTo>
                  <a:cubicBezTo>
                    <a:pt x="4114" y="7814"/>
                    <a:pt x="4472" y="7952"/>
                    <a:pt x="4748" y="8228"/>
                  </a:cubicBezTo>
                  <a:lnTo>
                    <a:pt x="6374" y="9854"/>
                  </a:lnTo>
                  <a:lnTo>
                    <a:pt x="11967" y="4293"/>
                  </a:lnTo>
                  <a:cubicBezTo>
                    <a:pt x="12244" y="4017"/>
                    <a:pt x="12602" y="3879"/>
                    <a:pt x="12955" y="3879"/>
                  </a:cubicBezTo>
                  <a:close/>
                  <a:moveTo>
                    <a:pt x="1399" y="1"/>
                  </a:moveTo>
                  <a:cubicBezTo>
                    <a:pt x="618" y="1"/>
                    <a:pt x="0" y="619"/>
                    <a:pt x="0" y="1399"/>
                  </a:cubicBezTo>
                  <a:lnTo>
                    <a:pt x="0" y="19220"/>
                  </a:lnTo>
                  <a:lnTo>
                    <a:pt x="16715" y="19220"/>
                  </a:lnTo>
                  <a:lnTo>
                    <a:pt x="16715" y="1399"/>
                  </a:lnTo>
                  <a:cubicBezTo>
                    <a:pt x="16715" y="619"/>
                    <a:pt x="16097" y="1"/>
                    <a:pt x="153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57;p22">
              <a:extLst>
                <a:ext uri="{FF2B5EF4-FFF2-40B4-BE49-F238E27FC236}">
                  <a16:creationId xmlns:a16="http://schemas.microsoft.com/office/drawing/2014/main" id="{798BDCBB-D4FB-70C6-70CB-A79515FB1CC6}"/>
                </a:ext>
              </a:extLst>
            </p:cNvPr>
            <p:cNvSpPr/>
            <p:nvPr/>
          </p:nvSpPr>
          <p:spPr>
            <a:xfrm>
              <a:off x="9365950" y="1838900"/>
              <a:ext cx="1169100" cy="278875"/>
            </a:xfrm>
            <a:custGeom>
              <a:avLst/>
              <a:gdLst/>
              <a:ahLst/>
              <a:cxnLst/>
              <a:rect l="l" t="t" r="r" b="b"/>
              <a:pathLst>
                <a:path w="46764" h="11155" extrusionOk="0">
                  <a:moveTo>
                    <a:pt x="4715" y="1"/>
                  </a:moveTo>
                  <a:cubicBezTo>
                    <a:pt x="4098" y="1"/>
                    <a:pt x="3577" y="391"/>
                    <a:pt x="3382" y="976"/>
                  </a:cubicBezTo>
                  <a:lnTo>
                    <a:pt x="0" y="11155"/>
                  </a:lnTo>
                  <a:lnTo>
                    <a:pt x="46763" y="11155"/>
                  </a:lnTo>
                  <a:lnTo>
                    <a:pt x="43349" y="976"/>
                  </a:lnTo>
                  <a:cubicBezTo>
                    <a:pt x="43154" y="391"/>
                    <a:pt x="42633" y="33"/>
                    <a:pt x="42048" y="33"/>
                  </a:cubicBezTo>
                  <a:lnTo>
                    <a:pt x="34503" y="33"/>
                  </a:lnTo>
                  <a:lnTo>
                    <a:pt x="34503" y="4196"/>
                  </a:lnTo>
                  <a:lnTo>
                    <a:pt x="35447" y="4196"/>
                  </a:lnTo>
                  <a:cubicBezTo>
                    <a:pt x="36194" y="4196"/>
                    <a:pt x="36845" y="4814"/>
                    <a:pt x="36845" y="5594"/>
                  </a:cubicBezTo>
                  <a:cubicBezTo>
                    <a:pt x="36845" y="6375"/>
                    <a:pt x="36227" y="6992"/>
                    <a:pt x="35447" y="6992"/>
                  </a:cubicBezTo>
                  <a:lnTo>
                    <a:pt x="11317" y="6992"/>
                  </a:lnTo>
                  <a:cubicBezTo>
                    <a:pt x="10536" y="6992"/>
                    <a:pt x="9919" y="6375"/>
                    <a:pt x="9919" y="5594"/>
                  </a:cubicBezTo>
                  <a:cubicBezTo>
                    <a:pt x="9919" y="4814"/>
                    <a:pt x="10536" y="4196"/>
                    <a:pt x="11317" y="4196"/>
                  </a:cubicBezTo>
                  <a:lnTo>
                    <a:pt x="12228" y="4196"/>
                  </a:lnTo>
                  <a:lnTo>
                    <a:pt x="1222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758;p22">
            <a:extLst>
              <a:ext uri="{FF2B5EF4-FFF2-40B4-BE49-F238E27FC236}">
                <a16:creationId xmlns:a16="http://schemas.microsoft.com/office/drawing/2014/main" id="{C43218B0-1A36-B956-28BB-79C922DD2ECC}"/>
              </a:ext>
            </a:extLst>
          </p:cNvPr>
          <p:cNvGrpSpPr/>
          <p:nvPr/>
        </p:nvGrpSpPr>
        <p:grpSpPr>
          <a:xfrm>
            <a:off x="5047364" y="3414641"/>
            <a:ext cx="325765" cy="572336"/>
            <a:chOff x="7510465" y="-3088099"/>
            <a:chExt cx="673975" cy="1187800"/>
          </a:xfrm>
          <a:solidFill>
            <a:srgbClr val="1B3083"/>
          </a:solidFill>
        </p:grpSpPr>
        <p:sp>
          <p:nvSpPr>
            <p:cNvPr id="38" name="Google Shape;759;p22">
              <a:extLst>
                <a:ext uri="{FF2B5EF4-FFF2-40B4-BE49-F238E27FC236}">
                  <a16:creationId xmlns:a16="http://schemas.microsoft.com/office/drawing/2014/main" id="{6C05783B-FA1B-1C47-FE3D-AC8811087748}"/>
                </a:ext>
              </a:extLst>
            </p:cNvPr>
            <p:cNvSpPr/>
            <p:nvPr/>
          </p:nvSpPr>
          <p:spPr>
            <a:xfrm>
              <a:off x="7980365" y="-3088099"/>
              <a:ext cx="87000" cy="115450"/>
            </a:xfrm>
            <a:custGeom>
              <a:avLst/>
              <a:gdLst/>
              <a:ahLst/>
              <a:cxnLst/>
              <a:rect l="l" t="t" r="r" b="b"/>
              <a:pathLst>
                <a:path w="3480" h="4618" extrusionOk="0">
                  <a:moveTo>
                    <a:pt x="1756" y="0"/>
                  </a:moveTo>
                  <a:cubicBezTo>
                    <a:pt x="781" y="0"/>
                    <a:pt x="0" y="780"/>
                    <a:pt x="0" y="1724"/>
                  </a:cubicBezTo>
                  <a:lnTo>
                    <a:pt x="0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60;p22">
              <a:extLst>
                <a:ext uri="{FF2B5EF4-FFF2-40B4-BE49-F238E27FC236}">
                  <a16:creationId xmlns:a16="http://schemas.microsoft.com/office/drawing/2014/main" id="{78DC70F4-2C71-7214-C08D-2F846A373219}"/>
                </a:ext>
              </a:extLst>
            </p:cNvPr>
            <p:cNvSpPr/>
            <p:nvPr/>
          </p:nvSpPr>
          <p:spPr>
            <a:xfrm>
              <a:off x="7589315" y="-2902749"/>
              <a:ext cx="595125" cy="1002450"/>
            </a:xfrm>
            <a:custGeom>
              <a:avLst/>
              <a:gdLst/>
              <a:ahLst/>
              <a:cxnLst/>
              <a:rect l="l" t="t" r="r" b="b"/>
              <a:pathLst>
                <a:path w="23805" h="40098" extrusionOk="0">
                  <a:moveTo>
                    <a:pt x="9399" y="0"/>
                  </a:moveTo>
                  <a:lnTo>
                    <a:pt x="9399" y="748"/>
                  </a:lnTo>
                  <a:cubicBezTo>
                    <a:pt x="9399" y="2862"/>
                    <a:pt x="11090" y="4553"/>
                    <a:pt x="13203" y="4553"/>
                  </a:cubicBezTo>
                  <a:lnTo>
                    <a:pt x="19350" y="4553"/>
                  </a:lnTo>
                  <a:lnTo>
                    <a:pt x="19350" y="7350"/>
                  </a:lnTo>
                  <a:lnTo>
                    <a:pt x="19317" y="7350"/>
                  </a:lnTo>
                  <a:cubicBezTo>
                    <a:pt x="17789" y="7350"/>
                    <a:pt x="16520" y="8586"/>
                    <a:pt x="16520" y="10147"/>
                  </a:cubicBezTo>
                  <a:lnTo>
                    <a:pt x="16520" y="16813"/>
                  </a:lnTo>
                  <a:lnTo>
                    <a:pt x="13756" y="16813"/>
                  </a:lnTo>
                  <a:lnTo>
                    <a:pt x="13756" y="10147"/>
                  </a:lnTo>
                  <a:cubicBezTo>
                    <a:pt x="13756" y="9106"/>
                    <a:pt x="14016" y="8163"/>
                    <a:pt x="14504" y="7350"/>
                  </a:cubicBezTo>
                  <a:lnTo>
                    <a:pt x="13203" y="7350"/>
                  </a:lnTo>
                  <a:cubicBezTo>
                    <a:pt x="11382" y="7350"/>
                    <a:pt x="9756" y="6602"/>
                    <a:pt x="8553" y="5431"/>
                  </a:cubicBezTo>
                  <a:cubicBezTo>
                    <a:pt x="7740" y="6602"/>
                    <a:pt x="6374" y="7350"/>
                    <a:pt x="4846" y="7350"/>
                  </a:cubicBezTo>
                  <a:cubicBezTo>
                    <a:pt x="4195" y="7350"/>
                    <a:pt x="3545" y="7220"/>
                    <a:pt x="2992" y="6960"/>
                  </a:cubicBezTo>
                  <a:cubicBezTo>
                    <a:pt x="2635" y="8488"/>
                    <a:pt x="1464" y="9724"/>
                    <a:pt x="0" y="10179"/>
                  </a:cubicBezTo>
                  <a:lnTo>
                    <a:pt x="0" y="15317"/>
                  </a:lnTo>
                  <a:cubicBezTo>
                    <a:pt x="0" y="17431"/>
                    <a:pt x="1691" y="19122"/>
                    <a:pt x="3805" y="19122"/>
                  </a:cubicBezTo>
                  <a:lnTo>
                    <a:pt x="6472" y="19122"/>
                  </a:lnTo>
                  <a:lnTo>
                    <a:pt x="6472" y="21919"/>
                  </a:lnTo>
                  <a:lnTo>
                    <a:pt x="3805" y="21919"/>
                  </a:lnTo>
                  <a:cubicBezTo>
                    <a:pt x="3578" y="21919"/>
                    <a:pt x="3382" y="21886"/>
                    <a:pt x="3155" y="21886"/>
                  </a:cubicBezTo>
                  <a:lnTo>
                    <a:pt x="3155" y="40097"/>
                  </a:lnTo>
                  <a:lnTo>
                    <a:pt x="9236" y="40097"/>
                  </a:lnTo>
                  <a:lnTo>
                    <a:pt x="9236" y="29788"/>
                  </a:lnTo>
                  <a:lnTo>
                    <a:pt x="12033" y="29788"/>
                  </a:lnTo>
                  <a:lnTo>
                    <a:pt x="12033" y="40097"/>
                  </a:lnTo>
                  <a:lnTo>
                    <a:pt x="18114" y="40097"/>
                  </a:lnTo>
                  <a:lnTo>
                    <a:pt x="18114" y="21528"/>
                  </a:lnTo>
                  <a:lnTo>
                    <a:pt x="23350" y="15837"/>
                  </a:lnTo>
                  <a:cubicBezTo>
                    <a:pt x="23642" y="15545"/>
                    <a:pt x="23805" y="15122"/>
                    <a:pt x="23805" y="14667"/>
                  </a:cubicBezTo>
                  <a:lnTo>
                    <a:pt x="23805" y="3935"/>
                  </a:lnTo>
                  <a:cubicBezTo>
                    <a:pt x="23805" y="2992"/>
                    <a:pt x="23317" y="2114"/>
                    <a:pt x="22537" y="1594"/>
                  </a:cubicBezTo>
                  <a:lnTo>
                    <a:pt x="200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61;p22">
              <a:extLst>
                <a:ext uri="{FF2B5EF4-FFF2-40B4-BE49-F238E27FC236}">
                  <a16:creationId xmlns:a16="http://schemas.microsoft.com/office/drawing/2014/main" id="{AAFA78EC-6A5E-B0FB-7520-F23E0BAE42C6}"/>
                </a:ext>
              </a:extLst>
            </p:cNvPr>
            <p:cNvSpPr/>
            <p:nvPr/>
          </p:nvSpPr>
          <p:spPr>
            <a:xfrm>
              <a:off x="7510465" y="-2958024"/>
              <a:ext cx="87000" cy="245550"/>
            </a:xfrm>
            <a:custGeom>
              <a:avLst/>
              <a:gdLst/>
              <a:ahLst/>
              <a:cxnLst/>
              <a:rect l="l" t="t" r="r" b="b"/>
              <a:pathLst>
                <a:path w="3480" h="9822" extrusionOk="0">
                  <a:moveTo>
                    <a:pt x="1756" y="0"/>
                  </a:moveTo>
                  <a:cubicBezTo>
                    <a:pt x="780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0" y="9821"/>
                    <a:pt x="1756" y="9821"/>
                  </a:cubicBezTo>
                  <a:cubicBezTo>
                    <a:pt x="2699" y="9821"/>
                    <a:pt x="3480" y="9041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62;p22">
              <a:extLst>
                <a:ext uri="{FF2B5EF4-FFF2-40B4-BE49-F238E27FC236}">
                  <a16:creationId xmlns:a16="http://schemas.microsoft.com/office/drawing/2014/main" id="{BD350ED1-4EA6-957C-B95D-1B7EFCB415F0}"/>
                </a:ext>
              </a:extLst>
            </p:cNvPr>
            <p:cNvSpPr/>
            <p:nvPr/>
          </p:nvSpPr>
          <p:spPr>
            <a:xfrm>
              <a:off x="7824265" y="-3088099"/>
              <a:ext cx="87025" cy="115450"/>
            </a:xfrm>
            <a:custGeom>
              <a:avLst/>
              <a:gdLst/>
              <a:ahLst/>
              <a:cxnLst/>
              <a:rect l="l" t="t" r="r" b="b"/>
              <a:pathLst>
                <a:path w="3481" h="4618" extrusionOk="0">
                  <a:moveTo>
                    <a:pt x="1724" y="0"/>
                  </a:moveTo>
                  <a:cubicBezTo>
                    <a:pt x="781" y="0"/>
                    <a:pt x="1" y="780"/>
                    <a:pt x="1" y="1724"/>
                  </a:cubicBezTo>
                  <a:lnTo>
                    <a:pt x="1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700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63;p22">
              <a:extLst>
                <a:ext uri="{FF2B5EF4-FFF2-40B4-BE49-F238E27FC236}">
                  <a16:creationId xmlns:a16="http://schemas.microsoft.com/office/drawing/2014/main" id="{2FE3E024-BC9E-94D5-BB9F-37A77A612317}"/>
                </a:ext>
              </a:extLst>
            </p:cNvPr>
            <p:cNvSpPr/>
            <p:nvPr/>
          </p:nvSpPr>
          <p:spPr>
            <a:xfrm>
              <a:off x="7667365" y="-3034449"/>
              <a:ext cx="87000" cy="246350"/>
            </a:xfrm>
            <a:custGeom>
              <a:avLst/>
              <a:gdLst/>
              <a:ahLst/>
              <a:cxnLst/>
              <a:rect l="l" t="t" r="r" b="b"/>
              <a:pathLst>
                <a:path w="3480" h="9854" extrusionOk="0">
                  <a:moveTo>
                    <a:pt x="1724" y="0"/>
                  </a:moveTo>
                  <a:cubicBezTo>
                    <a:pt x="781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1" y="9854"/>
                    <a:pt x="1724" y="9854"/>
                  </a:cubicBezTo>
                  <a:cubicBezTo>
                    <a:pt x="2699" y="9854"/>
                    <a:pt x="3480" y="9073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Google Shape;764;p22">
            <a:extLst>
              <a:ext uri="{FF2B5EF4-FFF2-40B4-BE49-F238E27FC236}">
                <a16:creationId xmlns:a16="http://schemas.microsoft.com/office/drawing/2014/main" id="{13914125-F35C-FE0B-CEA4-336272FCFBAE}"/>
              </a:ext>
            </a:extLst>
          </p:cNvPr>
          <p:cNvSpPr/>
          <p:nvPr/>
        </p:nvSpPr>
        <p:spPr>
          <a:xfrm>
            <a:off x="3278698" y="5593580"/>
            <a:ext cx="572287" cy="572424"/>
          </a:xfrm>
          <a:custGeom>
            <a:avLst/>
            <a:gdLst/>
            <a:ahLst/>
            <a:cxnLst/>
            <a:rect l="l" t="t" r="r" b="b"/>
            <a:pathLst>
              <a:path w="47545" h="47544" extrusionOk="0">
                <a:moveTo>
                  <a:pt x="30472" y="17105"/>
                </a:moveTo>
                <a:cubicBezTo>
                  <a:pt x="31707" y="17105"/>
                  <a:pt x="32683" y="18081"/>
                  <a:pt x="32683" y="19317"/>
                </a:cubicBezTo>
                <a:cubicBezTo>
                  <a:pt x="32683" y="20553"/>
                  <a:pt x="31707" y="21561"/>
                  <a:pt x="30472" y="21561"/>
                </a:cubicBezTo>
                <a:cubicBezTo>
                  <a:pt x="29236" y="21561"/>
                  <a:pt x="28228" y="20553"/>
                  <a:pt x="28228" y="19317"/>
                </a:cubicBezTo>
                <a:cubicBezTo>
                  <a:pt x="28228" y="18114"/>
                  <a:pt x="29236" y="17105"/>
                  <a:pt x="30472" y="17105"/>
                </a:cubicBezTo>
                <a:close/>
                <a:moveTo>
                  <a:pt x="18862" y="17853"/>
                </a:moveTo>
                <a:cubicBezTo>
                  <a:pt x="20293" y="17853"/>
                  <a:pt x="21464" y="19024"/>
                  <a:pt x="21464" y="20455"/>
                </a:cubicBezTo>
                <a:cubicBezTo>
                  <a:pt x="21464" y="21886"/>
                  <a:pt x="20293" y="23024"/>
                  <a:pt x="18862" y="23024"/>
                </a:cubicBezTo>
                <a:cubicBezTo>
                  <a:pt x="17431" y="23024"/>
                  <a:pt x="16260" y="21886"/>
                  <a:pt x="16260" y="20455"/>
                </a:cubicBezTo>
                <a:cubicBezTo>
                  <a:pt x="16260" y="19024"/>
                  <a:pt x="17431" y="17853"/>
                  <a:pt x="18862" y="17853"/>
                </a:cubicBezTo>
                <a:close/>
                <a:moveTo>
                  <a:pt x="25268" y="26016"/>
                </a:moveTo>
                <a:cubicBezTo>
                  <a:pt x="26894" y="26016"/>
                  <a:pt x="28228" y="27349"/>
                  <a:pt x="28228" y="28975"/>
                </a:cubicBezTo>
                <a:cubicBezTo>
                  <a:pt x="28228" y="30634"/>
                  <a:pt x="26894" y="31934"/>
                  <a:pt x="25268" y="31934"/>
                </a:cubicBezTo>
                <a:cubicBezTo>
                  <a:pt x="23642" y="31934"/>
                  <a:pt x="22309" y="30601"/>
                  <a:pt x="22309" y="28975"/>
                </a:cubicBezTo>
                <a:cubicBezTo>
                  <a:pt x="22309" y="27349"/>
                  <a:pt x="23642" y="26016"/>
                  <a:pt x="25268" y="26016"/>
                </a:cubicBezTo>
                <a:close/>
                <a:moveTo>
                  <a:pt x="23773" y="0"/>
                </a:moveTo>
                <a:cubicBezTo>
                  <a:pt x="22147" y="0"/>
                  <a:pt x="20813" y="1333"/>
                  <a:pt x="20813" y="2992"/>
                </a:cubicBezTo>
                <a:cubicBezTo>
                  <a:pt x="20813" y="4065"/>
                  <a:pt x="21399" y="5041"/>
                  <a:pt x="22277" y="5561"/>
                </a:cubicBezTo>
                <a:lnTo>
                  <a:pt x="22277" y="8260"/>
                </a:lnTo>
                <a:cubicBezTo>
                  <a:pt x="19090" y="8553"/>
                  <a:pt x="16195" y="9821"/>
                  <a:pt x="13854" y="11740"/>
                </a:cubicBezTo>
                <a:lnTo>
                  <a:pt x="11935" y="9821"/>
                </a:lnTo>
                <a:cubicBezTo>
                  <a:pt x="12196" y="8845"/>
                  <a:pt x="11935" y="7740"/>
                  <a:pt x="11155" y="6959"/>
                </a:cubicBezTo>
                <a:cubicBezTo>
                  <a:pt x="10586" y="6390"/>
                  <a:pt x="9830" y="6106"/>
                  <a:pt x="9070" y="6106"/>
                </a:cubicBezTo>
                <a:cubicBezTo>
                  <a:pt x="8309" y="6106"/>
                  <a:pt x="7545" y="6390"/>
                  <a:pt x="6960" y="6959"/>
                </a:cubicBezTo>
                <a:cubicBezTo>
                  <a:pt x="5789" y="8130"/>
                  <a:pt x="5789" y="10016"/>
                  <a:pt x="6960" y="11154"/>
                </a:cubicBezTo>
                <a:cubicBezTo>
                  <a:pt x="7545" y="11740"/>
                  <a:pt x="8313" y="12032"/>
                  <a:pt x="9073" y="12032"/>
                </a:cubicBezTo>
                <a:cubicBezTo>
                  <a:pt x="9326" y="12032"/>
                  <a:pt x="9578" y="12000"/>
                  <a:pt x="9822" y="11935"/>
                </a:cubicBezTo>
                <a:lnTo>
                  <a:pt x="11740" y="13853"/>
                </a:lnTo>
                <a:cubicBezTo>
                  <a:pt x="9822" y="16195"/>
                  <a:pt x="8553" y="19089"/>
                  <a:pt x="8228" y="22276"/>
                </a:cubicBezTo>
                <a:lnTo>
                  <a:pt x="5529" y="22276"/>
                </a:lnTo>
                <a:cubicBezTo>
                  <a:pt x="5041" y="21398"/>
                  <a:pt x="4066" y="20813"/>
                  <a:pt x="2960" y="20813"/>
                </a:cubicBezTo>
                <a:cubicBezTo>
                  <a:pt x="1334" y="20813"/>
                  <a:pt x="1" y="22146"/>
                  <a:pt x="1" y="23772"/>
                </a:cubicBezTo>
                <a:cubicBezTo>
                  <a:pt x="1" y="25430"/>
                  <a:pt x="1334" y="26764"/>
                  <a:pt x="2960" y="26764"/>
                </a:cubicBezTo>
                <a:cubicBezTo>
                  <a:pt x="4066" y="26764"/>
                  <a:pt x="5041" y="26146"/>
                  <a:pt x="5529" y="25268"/>
                </a:cubicBezTo>
                <a:lnTo>
                  <a:pt x="8228" y="25268"/>
                </a:lnTo>
                <a:cubicBezTo>
                  <a:pt x="8553" y="28455"/>
                  <a:pt x="9822" y="31349"/>
                  <a:pt x="11740" y="33690"/>
                </a:cubicBezTo>
                <a:lnTo>
                  <a:pt x="9822" y="35609"/>
                </a:lnTo>
                <a:cubicBezTo>
                  <a:pt x="9578" y="35544"/>
                  <a:pt x="9326" y="35512"/>
                  <a:pt x="9073" y="35512"/>
                </a:cubicBezTo>
                <a:cubicBezTo>
                  <a:pt x="8313" y="35512"/>
                  <a:pt x="7545" y="35804"/>
                  <a:pt x="6960" y="36390"/>
                </a:cubicBezTo>
                <a:cubicBezTo>
                  <a:pt x="5789" y="37560"/>
                  <a:pt x="5789" y="39446"/>
                  <a:pt x="6960" y="40585"/>
                </a:cubicBezTo>
                <a:cubicBezTo>
                  <a:pt x="7545" y="41170"/>
                  <a:pt x="8309" y="41463"/>
                  <a:pt x="9070" y="41463"/>
                </a:cubicBezTo>
                <a:cubicBezTo>
                  <a:pt x="9830" y="41463"/>
                  <a:pt x="10586" y="41170"/>
                  <a:pt x="11155" y="40585"/>
                </a:cubicBezTo>
                <a:cubicBezTo>
                  <a:pt x="11935" y="39804"/>
                  <a:pt x="12196" y="38698"/>
                  <a:pt x="11935" y="37723"/>
                </a:cubicBezTo>
                <a:lnTo>
                  <a:pt x="13854" y="35804"/>
                </a:lnTo>
                <a:cubicBezTo>
                  <a:pt x="16195" y="37755"/>
                  <a:pt x="19090" y="38991"/>
                  <a:pt x="22277" y="39316"/>
                </a:cubicBezTo>
                <a:lnTo>
                  <a:pt x="22277" y="42015"/>
                </a:lnTo>
                <a:cubicBezTo>
                  <a:pt x="21399" y="42536"/>
                  <a:pt x="20813" y="43479"/>
                  <a:pt x="20813" y="44584"/>
                </a:cubicBezTo>
                <a:cubicBezTo>
                  <a:pt x="20813" y="46210"/>
                  <a:pt x="22147" y="47544"/>
                  <a:pt x="23773" y="47544"/>
                </a:cubicBezTo>
                <a:cubicBezTo>
                  <a:pt x="25398" y="47544"/>
                  <a:pt x="26732" y="46210"/>
                  <a:pt x="26732" y="44584"/>
                </a:cubicBezTo>
                <a:cubicBezTo>
                  <a:pt x="26732" y="43479"/>
                  <a:pt x="26146" y="42536"/>
                  <a:pt x="25268" y="42015"/>
                </a:cubicBezTo>
                <a:lnTo>
                  <a:pt x="25268" y="39316"/>
                </a:lnTo>
                <a:cubicBezTo>
                  <a:pt x="28455" y="39024"/>
                  <a:pt x="31350" y="37755"/>
                  <a:pt x="33691" y="35804"/>
                </a:cubicBezTo>
                <a:lnTo>
                  <a:pt x="35610" y="37723"/>
                </a:lnTo>
                <a:cubicBezTo>
                  <a:pt x="35349" y="38698"/>
                  <a:pt x="35610" y="39804"/>
                  <a:pt x="36390" y="40585"/>
                </a:cubicBezTo>
                <a:cubicBezTo>
                  <a:pt x="36959" y="41170"/>
                  <a:pt x="37715" y="41463"/>
                  <a:pt x="38475" y="41463"/>
                </a:cubicBezTo>
                <a:cubicBezTo>
                  <a:pt x="39236" y="41463"/>
                  <a:pt x="40000" y="41170"/>
                  <a:pt x="40585" y="40585"/>
                </a:cubicBezTo>
                <a:cubicBezTo>
                  <a:pt x="41756" y="39446"/>
                  <a:pt x="41756" y="37560"/>
                  <a:pt x="40585" y="36390"/>
                </a:cubicBezTo>
                <a:cubicBezTo>
                  <a:pt x="40000" y="35804"/>
                  <a:pt x="39232" y="35512"/>
                  <a:pt x="38472" y="35512"/>
                </a:cubicBezTo>
                <a:cubicBezTo>
                  <a:pt x="38219" y="35512"/>
                  <a:pt x="37967" y="35544"/>
                  <a:pt x="37723" y="35609"/>
                </a:cubicBezTo>
                <a:lnTo>
                  <a:pt x="35805" y="33690"/>
                </a:lnTo>
                <a:cubicBezTo>
                  <a:pt x="37723" y="31382"/>
                  <a:pt x="38992" y="28455"/>
                  <a:pt x="39317" y="25268"/>
                </a:cubicBezTo>
                <a:lnTo>
                  <a:pt x="42016" y="25268"/>
                </a:lnTo>
                <a:cubicBezTo>
                  <a:pt x="42504" y="26146"/>
                  <a:pt x="43479" y="26764"/>
                  <a:pt x="44585" y="26764"/>
                </a:cubicBezTo>
                <a:cubicBezTo>
                  <a:pt x="46211" y="26764"/>
                  <a:pt x="47544" y="25430"/>
                  <a:pt x="47544" y="23772"/>
                </a:cubicBezTo>
                <a:cubicBezTo>
                  <a:pt x="47544" y="22146"/>
                  <a:pt x="46211" y="20813"/>
                  <a:pt x="44585" y="20813"/>
                </a:cubicBezTo>
                <a:cubicBezTo>
                  <a:pt x="43479" y="20813"/>
                  <a:pt x="42536" y="21398"/>
                  <a:pt x="42016" y="22309"/>
                </a:cubicBezTo>
                <a:lnTo>
                  <a:pt x="39317" y="22309"/>
                </a:lnTo>
                <a:cubicBezTo>
                  <a:pt x="38992" y="19122"/>
                  <a:pt x="37723" y="16195"/>
                  <a:pt x="35805" y="13853"/>
                </a:cubicBezTo>
                <a:lnTo>
                  <a:pt x="37723" y="11935"/>
                </a:lnTo>
                <a:cubicBezTo>
                  <a:pt x="37969" y="12000"/>
                  <a:pt x="38223" y="12033"/>
                  <a:pt x="38478" y="12033"/>
                </a:cubicBezTo>
                <a:cubicBezTo>
                  <a:pt x="39236" y="12033"/>
                  <a:pt x="40001" y="11746"/>
                  <a:pt x="40585" y="11187"/>
                </a:cubicBezTo>
                <a:cubicBezTo>
                  <a:pt x="41756" y="10016"/>
                  <a:pt x="41756" y="8130"/>
                  <a:pt x="40585" y="6959"/>
                </a:cubicBezTo>
                <a:cubicBezTo>
                  <a:pt x="40000" y="6390"/>
                  <a:pt x="39236" y="6106"/>
                  <a:pt x="38475" y="6106"/>
                </a:cubicBezTo>
                <a:cubicBezTo>
                  <a:pt x="37715" y="6106"/>
                  <a:pt x="36959" y="6390"/>
                  <a:pt x="36390" y="6959"/>
                </a:cubicBezTo>
                <a:cubicBezTo>
                  <a:pt x="35610" y="7740"/>
                  <a:pt x="35349" y="8845"/>
                  <a:pt x="35610" y="9854"/>
                </a:cubicBezTo>
                <a:lnTo>
                  <a:pt x="33691" y="11740"/>
                </a:lnTo>
                <a:cubicBezTo>
                  <a:pt x="31350" y="9821"/>
                  <a:pt x="28455" y="8553"/>
                  <a:pt x="25268" y="8260"/>
                </a:cubicBezTo>
                <a:lnTo>
                  <a:pt x="25268" y="5561"/>
                </a:lnTo>
                <a:cubicBezTo>
                  <a:pt x="26146" y="5041"/>
                  <a:pt x="26732" y="4065"/>
                  <a:pt x="26732" y="2992"/>
                </a:cubicBezTo>
                <a:cubicBezTo>
                  <a:pt x="26732" y="1333"/>
                  <a:pt x="25398" y="0"/>
                  <a:pt x="23773" y="0"/>
                </a:cubicBezTo>
                <a:close/>
              </a:path>
            </a:pathLst>
          </a:custGeom>
          <a:solidFill>
            <a:srgbClr val="1B30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765;p22">
            <a:extLst>
              <a:ext uri="{FF2B5EF4-FFF2-40B4-BE49-F238E27FC236}">
                <a16:creationId xmlns:a16="http://schemas.microsoft.com/office/drawing/2014/main" id="{371627C7-EFFD-AA2A-4346-520FA53F6CD7}"/>
              </a:ext>
            </a:extLst>
          </p:cNvPr>
          <p:cNvGrpSpPr/>
          <p:nvPr/>
        </p:nvGrpSpPr>
        <p:grpSpPr>
          <a:xfrm>
            <a:off x="6452920" y="5565691"/>
            <a:ext cx="805507" cy="572373"/>
            <a:chOff x="15184747" y="6891758"/>
            <a:chExt cx="1387925" cy="986225"/>
          </a:xfrm>
        </p:grpSpPr>
        <p:sp>
          <p:nvSpPr>
            <p:cNvPr id="45" name="Google Shape;766;p22">
              <a:extLst>
                <a:ext uri="{FF2B5EF4-FFF2-40B4-BE49-F238E27FC236}">
                  <a16:creationId xmlns:a16="http://schemas.microsoft.com/office/drawing/2014/main" id="{37D07C3F-31ED-107C-6A25-425F86329236}"/>
                </a:ext>
              </a:extLst>
            </p:cNvPr>
            <p:cNvSpPr/>
            <p:nvPr/>
          </p:nvSpPr>
          <p:spPr>
            <a:xfrm>
              <a:off x="15879022" y="7525583"/>
              <a:ext cx="54500" cy="88625"/>
            </a:xfrm>
            <a:custGeom>
              <a:avLst/>
              <a:gdLst/>
              <a:ahLst/>
              <a:cxnLst/>
              <a:rect l="l" t="t" r="r" b="b"/>
              <a:pathLst>
                <a:path w="2180" h="3545" extrusionOk="0">
                  <a:moveTo>
                    <a:pt x="1" y="0"/>
                  </a:moveTo>
                  <a:lnTo>
                    <a:pt x="1" y="3545"/>
                  </a:lnTo>
                  <a:cubicBezTo>
                    <a:pt x="749" y="3447"/>
                    <a:pt x="1594" y="3187"/>
                    <a:pt x="1985" y="2504"/>
                  </a:cubicBezTo>
                  <a:cubicBezTo>
                    <a:pt x="2147" y="2147"/>
                    <a:pt x="2180" y="1756"/>
                    <a:pt x="2115" y="1399"/>
                  </a:cubicBezTo>
                  <a:cubicBezTo>
                    <a:pt x="2082" y="1204"/>
                    <a:pt x="1985" y="1008"/>
                    <a:pt x="1855" y="846"/>
                  </a:cubicBezTo>
                  <a:cubicBezTo>
                    <a:pt x="1724" y="683"/>
                    <a:pt x="1529" y="586"/>
                    <a:pt x="1334" y="488"/>
                  </a:cubicBezTo>
                  <a:cubicBezTo>
                    <a:pt x="911" y="261"/>
                    <a:pt x="456" y="13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67;p22">
              <a:extLst>
                <a:ext uri="{FF2B5EF4-FFF2-40B4-BE49-F238E27FC236}">
                  <a16:creationId xmlns:a16="http://schemas.microsoft.com/office/drawing/2014/main" id="{E16F862C-F64C-2037-712C-7B19CDAD535D}"/>
                </a:ext>
              </a:extLst>
            </p:cNvPr>
            <p:cNvSpPr/>
            <p:nvPr/>
          </p:nvSpPr>
          <p:spPr>
            <a:xfrm>
              <a:off x="15927822" y="7588183"/>
              <a:ext cx="825" cy="25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0" y="0"/>
                  </a:moveTo>
                  <a:cubicBezTo>
                    <a:pt x="0" y="0"/>
                    <a:pt x="33" y="0"/>
                    <a:pt x="33" y="0"/>
                  </a:cubicBezTo>
                  <a:cubicBezTo>
                    <a:pt x="33" y="0"/>
                    <a:pt x="33" y="0"/>
                    <a:pt x="0" y="0"/>
                  </a:cubicBezTo>
                  <a:close/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68;p22">
              <a:extLst>
                <a:ext uri="{FF2B5EF4-FFF2-40B4-BE49-F238E27FC236}">
                  <a16:creationId xmlns:a16="http://schemas.microsoft.com/office/drawing/2014/main" id="{CE8874C0-C073-C5B0-A8C6-5902D695C58A}"/>
                </a:ext>
              </a:extLst>
            </p:cNvPr>
            <p:cNvSpPr/>
            <p:nvPr/>
          </p:nvSpPr>
          <p:spPr>
            <a:xfrm>
              <a:off x="15786347" y="7384108"/>
              <a:ext cx="43925" cy="79700"/>
            </a:xfrm>
            <a:custGeom>
              <a:avLst/>
              <a:gdLst/>
              <a:ahLst/>
              <a:cxnLst/>
              <a:rect l="l" t="t" r="r" b="b"/>
              <a:pathLst>
                <a:path w="1757" h="3188" extrusionOk="0">
                  <a:moveTo>
                    <a:pt x="1757" y="1"/>
                  </a:moveTo>
                  <a:cubicBezTo>
                    <a:pt x="1204" y="131"/>
                    <a:pt x="586" y="391"/>
                    <a:pt x="228" y="879"/>
                  </a:cubicBezTo>
                  <a:cubicBezTo>
                    <a:pt x="98" y="1074"/>
                    <a:pt x="33" y="1269"/>
                    <a:pt x="1" y="1497"/>
                  </a:cubicBezTo>
                  <a:cubicBezTo>
                    <a:pt x="1" y="1724"/>
                    <a:pt x="1" y="1985"/>
                    <a:pt x="98" y="2180"/>
                  </a:cubicBezTo>
                  <a:cubicBezTo>
                    <a:pt x="163" y="2375"/>
                    <a:pt x="326" y="2537"/>
                    <a:pt x="521" y="2668"/>
                  </a:cubicBezTo>
                  <a:cubicBezTo>
                    <a:pt x="716" y="2798"/>
                    <a:pt x="911" y="2895"/>
                    <a:pt x="1139" y="2993"/>
                  </a:cubicBezTo>
                  <a:cubicBezTo>
                    <a:pt x="1334" y="3058"/>
                    <a:pt x="1529" y="3123"/>
                    <a:pt x="1757" y="3188"/>
                  </a:cubicBezTo>
                  <a:lnTo>
                    <a:pt x="175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69;p22">
              <a:extLst>
                <a:ext uri="{FF2B5EF4-FFF2-40B4-BE49-F238E27FC236}">
                  <a16:creationId xmlns:a16="http://schemas.microsoft.com/office/drawing/2014/main" id="{7783CDA0-C174-5A70-FC67-1BCFFBBEFC6B}"/>
                </a:ext>
              </a:extLst>
            </p:cNvPr>
            <p:cNvSpPr/>
            <p:nvPr/>
          </p:nvSpPr>
          <p:spPr>
            <a:xfrm>
              <a:off x="15928622" y="758735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70;p22">
              <a:extLst>
                <a:ext uri="{FF2B5EF4-FFF2-40B4-BE49-F238E27FC236}">
                  <a16:creationId xmlns:a16="http://schemas.microsoft.com/office/drawing/2014/main" id="{FD9E87F9-FDE2-783B-5778-66EA15F5DD61}"/>
                </a:ext>
              </a:extLst>
            </p:cNvPr>
            <p:cNvSpPr/>
            <p:nvPr/>
          </p:nvSpPr>
          <p:spPr>
            <a:xfrm>
              <a:off x="15929447" y="758655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771;p22">
              <a:extLst>
                <a:ext uri="{FF2B5EF4-FFF2-40B4-BE49-F238E27FC236}">
                  <a16:creationId xmlns:a16="http://schemas.microsoft.com/office/drawing/2014/main" id="{BB302F1D-6FC2-5CDA-6E9C-C34FF287B7E3}"/>
                </a:ext>
              </a:extLst>
            </p:cNvPr>
            <p:cNvSpPr/>
            <p:nvPr/>
          </p:nvSpPr>
          <p:spPr>
            <a:xfrm>
              <a:off x="15184747" y="6891758"/>
              <a:ext cx="1387925" cy="986225"/>
            </a:xfrm>
            <a:custGeom>
              <a:avLst/>
              <a:gdLst/>
              <a:ahLst/>
              <a:cxnLst/>
              <a:rect l="l" t="t" r="r" b="b"/>
              <a:pathLst>
                <a:path w="55517" h="39449" extrusionOk="0">
                  <a:moveTo>
                    <a:pt x="31400" y="25344"/>
                  </a:moveTo>
                  <a:cubicBezTo>
                    <a:pt x="31416" y="25369"/>
                    <a:pt x="31431" y="25393"/>
                    <a:pt x="31447" y="25418"/>
                  </a:cubicBezTo>
                  <a:cubicBezTo>
                    <a:pt x="31430" y="25393"/>
                    <a:pt x="31413" y="25366"/>
                    <a:pt x="31400" y="25344"/>
                  </a:cubicBezTo>
                  <a:close/>
                  <a:moveTo>
                    <a:pt x="26809" y="15671"/>
                  </a:moveTo>
                  <a:cubicBezTo>
                    <a:pt x="26948" y="15671"/>
                    <a:pt x="27088" y="15700"/>
                    <a:pt x="27219" y="15760"/>
                  </a:cubicBezTo>
                  <a:cubicBezTo>
                    <a:pt x="27544" y="15923"/>
                    <a:pt x="27772" y="16280"/>
                    <a:pt x="27772" y="16638"/>
                  </a:cubicBezTo>
                  <a:lnTo>
                    <a:pt x="27772" y="17711"/>
                  </a:lnTo>
                  <a:cubicBezTo>
                    <a:pt x="27902" y="17744"/>
                    <a:pt x="28032" y="17744"/>
                    <a:pt x="28162" y="17776"/>
                  </a:cubicBezTo>
                  <a:cubicBezTo>
                    <a:pt x="29073" y="17939"/>
                    <a:pt x="29983" y="18329"/>
                    <a:pt x="30666" y="19012"/>
                  </a:cubicBezTo>
                  <a:cubicBezTo>
                    <a:pt x="30991" y="19337"/>
                    <a:pt x="31284" y="19695"/>
                    <a:pt x="31447" y="20118"/>
                  </a:cubicBezTo>
                  <a:cubicBezTo>
                    <a:pt x="31512" y="20215"/>
                    <a:pt x="31544" y="20345"/>
                    <a:pt x="31609" y="20475"/>
                  </a:cubicBezTo>
                  <a:cubicBezTo>
                    <a:pt x="31642" y="20573"/>
                    <a:pt x="31674" y="20703"/>
                    <a:pt x="31674" y="20833"/>
                  </a:cubicBezTo>
                  <a:cubicBezTo>
                    <a:pt x="31707" y="20996"/>
                    <a:pt x="31674" y="21191"/>
                    <a:pt x="31609" y="21386"/>
                  </a:cubicBezTo>
                  <a:cubicBezTo>
                    <a:pt x="31447" y="21711"/>
                    <a:pt x="31056" y="21939"/>
                    <a:pt x="30666" y="21939"/>
                  </a:cubicBezTo>
                  <a:cubicBezTo>
                    <a:pt x="30308" y="21906"/>
                    <a:pt x="29951" y="21679"/>
                    <a:pt x="29821" y="21321"/>
                  </a:cubicBezTo>
                  <a:cubicBezTo>
                    <a:pt x="29788" y="21191"/>
                    <a:pt x="29756" y="21093"/>
                    <a:pt x="29723" y="20996"/>
                  </a:cubicBezTo>
                  <a:cubicBezTo>
                    <a:pt x="29691" y="20866"/>
                    <a:pt x="29626" y="20768"/>
                    <a:pt x="29561" y="20671"/>
                  </a:cubicBezTo>
                  <a:cubicBezTo>
                    <a:pt x="29430" y="20508"/>
                    <a:pt x="29268" y="20345"/>
                    <a:pt x="29105" y="20215"/>
                  </a:cubicBezTo>
                  <a:cubicBezTo>
                    <a:pt x="28715" y="19923"/>
                    <a:pt x="28227" y="19760"/>
                    <a:pt x="27772" y="19695"/>
                  </a:cubicBezTo>
                  <a:lnTo>
                    <a:pt x="27772" y="23370"/>
                  </a:lnTo>
                  <a:cubicBezTo>
                    <a:pt x="28325" y="23500"/>
                    <a:pt x="28878" y="23630"/>
                    <a:pt x="29430" y="23857"/>
                  </a:cubicBezTo>
                  <a:cubicBezTo>
                    <a:pt x="30202" y="24166"/>
                    <a:pt x="30915" y="24621"/>
                    <a:pt x="31375" y="25306"/>
                  </a:cubicBezTo>
                  <a:lnTo>
                    <a:pt x="31375" y="25306"/>
                  </a:lnTo>
                  <a:cubicBezTo>
                    <a:pt x="31382" y="25322"/>
                    <a:pt x="31404" y="25366"/>
                    <a:pt x="31447" y="25451"/>
                  </a:cubicBezTo>
                  <a:cubicBezTo>
                    <a:pt x="31447" y="25451"/>
                    <a:pt x="31447" y="25451"/>
                    <a:pt x="31447" y="25451"/>
                  </a:cubicBezTo>
                  <a:lnTo>
                    <a:pt x="31447" y="25451"/>
                  </a:lnTo>
                  <a:cubicBezTo>
                    <a:pt x="31451" y="25459"/>
                    <a:pt x="31456" y="25467"/>
                    <a:pt x="31460" y="25474"/>
                  </a:cubicBezTo>
                  <a:lnTo>
                    <a:pt x="31460" y="25474"/>
                  </a:lnTo>
                  <a:cubicBezTo>
                    <a:pt x="31808" y="26087"/>
                    <a:pt x="31933" y="26825"/>
                    <a:pt x="31837" y="27500"/>
                  </a:cubicBezTo>
                  <a:cubicBezTo>
                    <a:pt x="31739" y="28443"/>
                    <a:pt x="31252" y="29288"/>
                    <a:pt x="30504" y="29874"/>
                  </a:cubicBezTo>
                  <a:cubicBezTo>
                    <a:pt x="29723" y="30459"/>
                    <a:pt x="28748" y="30752"/>
                    <a:pt x="27772" y="30849"/>
                  </a:cubicBezTo>
                  <a:lnTo>
                    <a:pt x="27772" y="31857"/>
                  </a:lnTo>
                  <a:cubicBezTo>
                    <a:pt x="27772" y="32150"/>
                    <a:pt x="27642" y="32410"/>
                    <a:pt x="27447" y="32605"/>
                  </a:cubicBezTo>
                  <a:cubicBezTo>
                    <a:pt x="27265" y="32747"/>
                    <a:pt x="27032" y="32826"/>
                    <a:pt x="26796" y="32826"/>
                  </a:cubicBezTo>
                  <a:cubicBezTo>
                    <a:pt x="26653" y="32826"/>
                    <a:pt x="26509" y="32797"/>
                    <a:pt x="26374" y="32735"/>
                  </a:cubicBezTo>
                  <a:cubicBezTo>
                    <a:pt x="26048" y="32605"/>
                    <a:pt x="25821" y="32247"/>
                    <a:pt x="25821" y="31857"/>
                  </a:cubicBezTo>
                  <a:lnTo>
                    <a:pt x="25821" y="30752"/>
                  </a:lnTo>
                  <a:cubicBezTo>
                    <a:pt x="25658" y="30719"/>
                    <a:pt x="25496" y="30654"/>
                    <a:pt x="25333" y="30622"/>
                  </a:cubicBezTo>
                  <a:cubicBezTo>
                    <a:pt x="24422" y="30361"/>
                    <a:pt x="23577" y="29874"/>
                    <a:pt x="22959" y="29158"/>
                  </a:cubicBezTo>
                  <a:cubicBezTo>
                    <a:pt x="22634" y="28800"/>
                    <a:pt x="22406" y="28410"/>
                    <a:pt x="22211" y="27955"/>
                  </a:cubicBezTo>
                  <a:cubicBezTo>
                    <a:pt x="22179" y="27857"/>
                    <a:pt x="22146" y="27727"/>
                    <a:pt x="22114" y="27597"/>
                  </a:cubicBezTo>
                  <a:cubicBezTo>
                    <a:pt x="22081" y="27500"/>
                    <a:pt x="22048" y="27402"/>
                    <a:pt x="22016" y="27272"/>
                  </a:cubicBezTo>
                  <a:cubicBezTo>
                    <a:pt x="22016" y="27077"/>
                    <a:pt x="22048" y="26914"/>
                    <a:pt x="22114" y="26719"/>
                  </a:cubicBezTo>
                  <a:cubicBezTo>
                    <a:pt x="22296" y="26415"/>
                    <a:pt x="22650" y="26196"/>
                    <a:pt x="23015" y="26196"/>
                  </a:cubicBezTo>
                  <a:cubicBezTo>
                    <a:pt x="23039" y="26196"/>
                    <a:pt x="23064" y="26197"/>
                    <a:pt x="23089" y="26199"/>
                  </a:cubicBezTo>
                  <a:cubicBezTo>
                    <a:pt x="23447" y="26231"/>
                    <a:pt x="23805" y="26524"/>
                    <a:pt x="23902" y="26882"/>
                  </a:cubicBezTo>
                  <a:cubicBezTo>
                    <a:pt x="23935" y="26979"/>
                    <a:pt x="23967" y="27109"/>
                    <a:pt x="24000" y="27207"/>
                  </a:cubicBezTo>
                  <a:cubicBezTo>
                    <a:pt x="24065" y="27337"/>
                    <a:pt x="24097" y="27435"/>
                    <a:pt x="24162" y="27532"/>
                  </a:cubicBezTo>
                  <a:cubicBezTo>
                    <a:pt x="24260" y="27727"/>
                    <a:pt x="24422" y="27922"/>
                    <a:pt x="24585" y="28085"/>
                  </a:cubicBezTo>
                  <a:cubicBezTo>
                    <a:pt x="24943" y="28410"/>
                    <a:pt x="25365" y="28605"/>
                    <a:pt x="25821" y="28735"/>
                  </a:cubicBezTo>
                  <a:lnTo>
                    <a:pt x="25821" y="24898"/>
                  </a:lnTo>
                  <a:cubicBezTo>
                    <a:pt x="24943" y="24670"/>
                    <a:pt x="24000" y="24378"/>
                    <a:pt x="23284" y="23792"/>
                  </a:cubicBezTo>
                  <a:cubicBezTo>
                    <a:pt x="22927" y="23532"/>
                    <a:pt x="22634" y="23175"/>
                    <a:pt x="22406" y="22784"/>
                  </a:cubicBezTo>
                  <a:cubicBezTo>
                    <a:pt x="22211" y="22329"/>
                    <a:pt x="22114" y="21874"/>
                    <a:pt x="22114" y="21386"/>
                  </a:cubicBezTo>
                  <a:cubicBezTo>
                    <a:pt x="22114" y="20898"/>
                    <a:pt x="22211" y="20410"/>
                    <a:pt x="22406" y="19988"/>
                  </a:cubicBezTo>
                  <a:cubicBezTo>
                    <a:pt x="22601" y="19565"/>
                    <a:pt x="22861" y="19207"/>
                    <a:pt x="23219" y="18882"/>
                  </a:cubicBezTo>
                  <a:cubicBezTo>
                    <a:pt x="23935" y="18232"/>
                    <a:pt x="24878" y="17874"/>
                    <a:pt x="25821" y="17711"/>
                  </a:cubicBezTo>
                  <a:lnTo>
                    <a:pt x="25821" y="16638"/>
                  </a:lnTo>
                  <a:cubicBezTo>
                    <a:pt x="25821" y="16378"/>
                    <a:pt x="25951" y="16118"/>
                    <a:pt x="26146" y="15923"/>
                  </a:cubicBezTo>
                  <a:cubicBezTo>
                    <a:pt x="26331" y="15758"/>
                    <a:pt x="26569" y="15671"/>
                    <a:pt x="26809" y="15671"/>
                  </a:cubicBezTo>
                  <a:close/>
                  <a:moveTo>
                    <a:pt x="20402" y="0"/>
                  </a:moveTo>
                  <a:cubicBezTo>
                    <a:pt x="19971" y="0"/>
                    <a:pt x="19583" y="141"/>
                    <a:pt x="19252" y="508"/>
                  </a:cubicBezTo>
                  <a:cubicBezTo>
                    <a:pt x="18049" y="1842"/>
                    <a:pt x="20130" y="6687"/>
                    <a:pt x="23382" y="8801"/>
                  </a:cubicBezTo>
                  <a:cubicBezTo>
                    <a:pt x="13658" y="13581"/>
                    <a:pt x="0" y="37581"/>
                    <a:pt x="23837" y="39304"/>
                  </a:cubicBezTo>
                  <a:cubicBezTo>
                    <a:pt x="25172" y="39402"/>
                    <a:pt x="26425" y="39448"/>
                    <a:pt x="27602" y="39448"/>
                  </a:cubicBezTo>
                  <a:cubicBezTo>
                    <a:pt x="55517" y="39448"/>
                    <a:pt x="39867" y="13067"/>
                    <a:pt x="29008" y="8573"/>
                  </a:cubicBezTo>
                  <a:cubicBezTo>
                    <a:pt x="31999" y="6069"/>
                    <a:pt x="34016" y="378"/>
                    <a:pt x="32780" y="151"/>
                  </a:cubicBezTo>
                  <a:cubicBezTo>
                    <a:pt x="32605" y="112"/>
                    <a:pt x="32406" y="95"/>
                    <a:pt x="32190" y="95"/>
                  </a:cubicBezTo>
                  <a:cubicBezTo>
                    <a:pt x="30404" y="95"/>
                    <a:pt x="27391" y="1284"/>
                    <a:pt x="25853" y="1517"/>
                  </a:cubicBezTo>
                  <a:cubicBezTo>
                    <a:pt x="25737" y="1530"/>
                    <a:pt x="25620" y="1537"/>
                    <a:pt x="25502" y="1537"/>
                  </a:cubicBezTo>
                  <a:cubicBezTo>
                    <a:pt x="23706" y="1537"/>
                    <a:pt x="21824" y="0"/>
                    <a:pt x="204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772;p22">
              <a:extLst>
                <a:ext uri="{FF2B5EF4-FFF2-40B4-BE49-F238E27FC236}">
                  <a16:creationId xmlns:a16="http://schemas.microsoft.com/office/drawing/2014/main" id="{B8F468EE-426E-94D2-0BCB-BB9D14547E39}"/>
                </a:ext>
              </a:extLst>
            </p:cNvPr>
            <p:cNvSpPr/>
            <p:nvPr/>
          </p:nvSpPr>
          <p:spPr>
            <a:xfrm>
              <a:off x="15927822" y="7588183"/>
              <a:ext cx="25" cy="825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0" y="0"/>
                  </a:moveTo>
                  <a:cubicBezTo>
                    <a:pt x="0" y="0"/>
                    <a:pt x="0" y="33"/>
                    <a:pt x="0" y="33"/>
                  </a:cubicBezTo>
                  <a:cubicBezTo>
                    <a:pt x="0" y="33"/>
                    <a:pt x="0" y="33"/>
                    <a:pt x="0" y="0"/>
                  </a:cubicBezTo>
                  <a:close/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773;p22">
            <a:extLst>
              <a:ext uri="{FF2B5EF4-FFF2-40B4-BE49-F238E27FC236}">
                <a16:creationId xmlns:a16="http://schemas.microsoft.com/office/drawing/2014/main" id="{403B8354-88CC-60BE-12A4-9DEDB4CBAD7E}"/>
              </a:ext>
            </a:extLst>
          </p:cNvPr>
          <p:cNvGrpSpPr/>
          <p:nvPr/>
        </p:nvGrpSpPr>
        <p:grpSpPr>
          <a:xfrm>
            <a:off x="1686195" y="3414714"/>
            <a:ext cx="466469" cy="572285"/>
            <a:chOff x="11007375" y="2817025"/>
            <a:chExt cx="1290225" cy="1584550"/>
          </a:xfrm>
        </p:grpSpPr>
        <p:sp>
          <p:nvSpPr>
            <p:cNvPr id="53" name="Google Shape;774;p22">
              <a:extLst>
                <a:ext uri="{FF2B5EF4-FFF2-40B4-BE49-F238E27FC236}">
                  <a16:creationId xmlns:a16="http://schemas.microsoft.com/office/drawing/2014/main" id="{4F251933-D6EF-F854-24AF-9D172FC24456}"/>
                </a:ext>
              </a:extLst>
            </p:cNvPr>
            <p:cNvSpPr/>
            <p:nvPr/>
          </p:nvSpPr>
          <p:spPr>
            <a:xfrm>
              <a:off x="11261025" y="4168225"/>
              <a:ext cx="782925" cy="233350"/>
            </a:xfrm>
            <a:custGeom>
              <a:avLst/>
              <a:gdLst/>
              <a:ahLst/>
              <a:cxnLst/>
              <a:rect l="l" t="t" r="r" b="b"/>
              <a:pathLst>
                <a:path w="31317" h="9334" extrusionOk="0">
                  <a:moveTo>
                    <a:pt x="15675" y="0"/>
                  </a:moveTo>
                  <a:cubicBezTo>
                    <a:pt x="9236" y="0"/>
                    <a:pt x="3415" y="1529"/>
                    <a:pt x="0" y="4033"/>
                  </a:cubicBezTo>
                  <a:cubicBezTo>
                    <a:pt x="4358" y="7350"/>
                    <a:pt x="9789" y="9333"/>
                    <a:pt x="15675" y="9333"/>
                  </a:cubicBezTo>
                  <a:cubicBezTo>
                    <a:pt x="21561" y="9333"/>
                    <a:pt x="26959" y="7350"/>
                    <a:pt x="31317" y="4033"/>
                  </a:cubicBezTo>
                  <a:cubicBezTo>
                    <a:pt x="27935" y="1529"/>
                    <a:pt x="22114" y="0"/>
                    <a:pt x="15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775;p22">
              <a:extLst>
                <a:ext uri="{FF2B5EF4-FFF2-40B4-BE49-F238E27FC236}">
                  <a16:creationId xmlns:a16="http://schemas.microsoft.com/office/drawing/2014/main" id="{9BDFBEAA-33A2-B8E9-AC49-60D3388A1730}"/>
                </a:ext>
              </a:extLst>
            </p:cNvPr>
            <p:cNvSpPr/>
            <p:nvPr/>
          </p:nvSpPr>
          <p:spPr>
            <a:xfrm>
              <a:off x="11007375" y="2817025"/>
              <a:ext cx="1290225" cy="1389425"/>
            </a:xfrm>
            <a:custGeom>
              <a:avLst/>
              <a:gdLst/>
              <a:ahLst/>
              <a:cxnLst/>
              <a:rect l="l" t="t" r="r" b="b"/>
              <a:pathLst>
                <a:path w="51609" h="55577" extrusionOk="0">
                  <a:moveTo>
                    <a:pt x="23935" y="45300"/>
                  </a:moveTo>
                  <a:lnTo>
                    <a:pt x="23935" y="45316"/>
                  </a:lnTo>
                  <a:lnTo>
                    <a:pt x="23935" y="45316"/>
                  </a:lnTo>
                  <a:cubicBezTo>
                    <a:pt x="23946" y="45311"/>
                    <a:pt x="23956" y="45306"/>
                    <a:pt x="23967" y="45300"/>
                  </a:cubicBezTo>
                  <a:close/>
                  <a:moveTo>
                    <a:pt x="25821" y="1"/>
                  </a:moveTo>
                  <a:lnTo>
                    <a:pt x="18276" y="9529"/>
                  </a:lnTo>
                  <a:lnTo>
                    <a:pt x="13789" y="6342"/>
                  </a:lnTo>
                  <a:lnTo>
                    <a:pt x="4618" y="23805"/>
                  </a:lnTo>
                  <a:cubicBezTo>
                    <a:pt x="1561" y="29333"/>
                    <a:pt x="0" y="33984"/>
                    <a:pt x="0" y="37561"/>
                  </a:cubicBezTo>
                  <a:cubicBezTo>
                    <a:pt x="0" y="44552"/>
                    <a:pt x="2797" y="50926"/>
                    <a:pt x="7317" y="55577"/>
                  </a:cubicBezTo>
                  <a:cubicBezTo>
                    <a:pt x="11024" y="52552"/>
                    <a:pt x="17041" y="50666"/>
                    <a:pt x="23935" y="50373"/>
                  </a:cubicBezTo>
                  <a:lnTo>
                    <a:pt x="23935" y="45316"/>
                  </a:lnTo>
                  <a:lnTo>
                    <a:pt x="23935" y="45316"/>
                  </a:lnTo>
                  <a:cubicBezTo>
                    <a:pt x="22611" y="45956"/>
                    <a:pt x="21191" y="46276"/>
                    <a:pt x="19707" y="46276"/>
                  </a:cubicBezTo>
                  <a:cubicBezTo>
                    <a:pt x="14341" y="46276"/>
                    <a:pt x="10016" y="41951"/>
                    <a:pt x="10016" y="36585"/>
                  </a:cubicBezTo>
                  <a:cubicBezTo>
                    <a:pt x="10016" y="32845"/>
                    <a:pt x="12130" y="29496"/>
                    <a:pt x="15447" y="27902"/>
                  </a:cubicBezTo>
                  <a:cubicBezTo>
                    <a:pt x="16065" y="22764"/>
                    <a:pt x="20423" y="18764"/>
                    <a:pt x="25723" y="18764"/>
                  </a:cubicBezTo>
                  <a:cubicBezTo>
                    <a:pt x="30959" y="18764"/>
                    <a:pt x="35317" y="22699"/>
                    <a:pt x="35967" y="27805"/>
                  </a:cubicBezTo>
                  <a:cubicBezTo>
                    <a:pt x="37430" y="28455"/>
                    <a:pt x="38699" y="29496"/>
                    <a:pt x="39674" y="30764"/>
                  </a:cubicBezTo>
                  <a:cubicBezTo>
                    <a:pt x="40942" y="32455"/>
                    <a:pt x="41593" y="34471"/>
                    <a:pt x="41593" y="36585"/>
                  </a:cubicBezTo>
                  <a:cubicBezTo>
                    <a:pt x="41593" y="41918"/>
                    <a:pt x="37268" y="46276"/>
                    <a:pt x="31902" y="46276"/>
                  </a:cubicBezTo>
                  <a:cubicBezTo>
                    <a:pt x="30406" y="46276"/>
                    <a:pt x="28975" y="45951"/>
                    <a:pt x="27642" y="45300"/>
                  </a:cubicBezTo>
                  <a:lnTo>
                    <a:pt x="27642" y="50373"/>
                  </a:lnTo>
                  <a:cubicBezTo>
                    <a:pt x="34569" y="50666"/>
                    <a:pt x="40585" y="52520"/>
                    <a:pt x="44259" y="55544"/>
                  </a:cubicBezTo>
                  <a:cubicBezTo>
                    <a:pt x="48812" y="50894"/>
                    <a:pt x="51609" y="44552"/>
                    <a:pt x="51609" y="37561"/>
                  </a:cubicBezTo>
                  <a:cubicBezTo>
                    <a:pt x="51609" y="33951"/>
                    <a:pt x="50048" y="29333"/>
                    <a:pt x="46991" y="23805"/>
                  </a:cubicBezTo>
                  <a:lnTo>
                    <a:pt x="37788" y="6309"/>
                  </a:lnTo>
                  <a:lnTo>
                    <a:pt x="33235" y="9529"/>
                  </a:lnTo>
                  <a:lnTo>
                    <a:pt x="2582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76;p22">
              <a:extLst>
                <a:ext uri="{FF2B5EF4-FFF2-40B4-BE49-F238E27FC236}">
                  <a16:creationId xmlns:a16="http://schemas.microsoft.com/office/drawing/2014/main" id="{07487355-F987-1C68-4E6E-9E8BD05DDC29}"/>
                </a:ext>
              </a:extLst>
            </p:cNvPr>
            <p:cNvSpPr/>
            <p:nvPr/>
          </p:nvSpPr>
          <p:spPr>
            <a:xfrm>
              <a:off x="11350450" y="3378800"/>
              <a:ext cx="604075" cy="502450"/>
            </a:xfrm>
            <a:custGeom>
              <a:avLst/>
              <a:gdLst/>
              <a:ahLst/>
              <a:cxnLst/>
              <a:rect l="l" t="t" r="r" b="b"/>
              <a:pathLst>
                <a:path w="24163" h="20098" extrusionOk="0">
                  <a:moveTo>
                    <a:pt x="12000" y="1"/>
                  </a:moveTo>
                  <a:cubicBezTo>
                    <a:pt x="8326" y="1"/>
                    <a:pt x="5366" y="2992"/>
                    <a:pt x="5366" y="6635"/>
                  </a:cubicBezTo>
                  <a:lnTo>
                    <a:pt x="5366" y="6667"/>
                  </a:lnTo>
                  <a:lnTo>
                    <a:pt x="5366" y="8033"/>
                  </a:lnTo>
                  <a:lnTo>
                    <a:pt x="4098" y="8456"/>
                  </a:lnTo>
                  <a:cubicBezTo>
                    <a:pt x="1659" y="9269"/>
                    <a:pt x="1" y="11545"/>
                    <a:pt x="1" y="14114"/>
                  </a:cubicBezTo>
                  <a:cubicBezTo>
                    <a:pt x="1" y="17431"/>
                    <a:pt x="2700" y="20098"/>
                    <a:pt x="5984" y="20098"/>
                  </a:cubicBezTo>
                  <a:cubicBezTo>
                    <a:pt x="7610" y="20098"/>
                    <a:pt x="9106" y="19480"/>
                    <a:pt x="10244" y="18342"/>
                  </a:cubicBezTo>
                  <a:lnTo>
                    <a:pt x="10244" y="16358"/>
                  </a:lnTo>
                  <a:lnTo>
                    <a:pt x="5789" y="12748"/>
                  </a:lnTo>
                  <a:lnTo>
                    <a:pt x="8130" y="9854"/>
                  </a:lnTo>
                  <a:lnTo>
                    <a:pt x="10244" y="11578"/>
                  </a:lnTo>
                  <a:lnTo>
                    <a:pt x="10244" y="7090"/>
                  </a:lnTo>
                  <a:lnTo>
                    <a:pt x="13951" y="7090"/>
                  </a:lnTo>
                  <a:lnTo>
                    <a:pt x="13951" y="11578"/>
                  </a:lnTo>
                  <a:lnTo>
                    <a:pt x="16000" y="9919"/>
                  </a:lnTo>
                  <a:lnTo>
                    <a:pt x="18342" y="12813"/>
                  </a:lnTo>
                  <a:lnTo>
                    <a:pt x="13951" y="16358"/>
                  </a:lnTo>
                  <a:lnTo>
                    <a:pt x="13951" y="18309"/>
                  </a:lnTo>
                  <a:cubicBezTo>
                    <a:pt x="15057" y="19480"/>
                    <a:pt x="16586" y="20098"/>
                    <a:pt x="18179" y="20098"/>
                  </a:cubicBezTo>
                  <a:cubicBezTo>
                    <a:pt x="21496" y="20098"/>
                    <a:pt x="24163" y="17431"/>
                    <a:pt x="24163" y="14114"/>
                  </a:cubicBezTo>
                  <a:cubicBezTo>
                    <a:pt x="24163" y="11480"/>
                    <a:pt x="22472" y="9171"/>
                    <a:pt x="19935" y="8391"/>
                  </a:cubicBezTo>
                  <a:lnTo>
                    <a:pt x="18634" y="8000"/>
                  </a:lnTo>
                  <a:lnTo>
                    <a:pt x="18634" y="6635"/>
                  </a:lnTo>
                  <a:cubicBezTo>
                    <a:pt x="18634" y="2992"/>
                    <a:pt x="15642" y="1"/>
                    <a:pt x="120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777;p22">
            <a:extLst>
              <a:ext uri="{FF2B5EF4-FFF2-40B4-BE49-F238E27FC236}">
                <a16:creationId xmlns:a16="http://schemas.microsoft.com/office/drawing/2014/main" id="{30B7C489-9E33-6C7B-C63D-5DA0D27DB585}"/>
              </a:ext>
            </a:extLst>
          </p:cNvPr>
          <p:cNvGrpSpPr/>
          <p:nvPr/>
        </p:nvGrpSpPr>
        <p:grpSpPr>
          <a:xfrm>
            <a:off x="8214921" y="3386655"/>
            <a:ext cx="572328" cy="572418"/>
            <a:chOff x="9434225" y="2943669"/>
            <a:chExt cx="1267475" cy="1267675"/>
          </a:xfrm>
          <a:solidFill>
            <a:srgbClr val="1B3083"/>
          </a:solidFill>
        </p:grpSpPr>
        <p:sp>
          <p:nvSpPr>
            <p:cNvPr id="57" name="Google Shape;778;p22">
              <a:extLst>
                <a:ext uri="{FF2B5EF4-FFF2-40B4-BE49-F238E27FC236}">
                  <a16:creationId xmlns:a16="http://schemas.microsoft.com/office/drawing/2014/main" id="{449C0D2E-6409-FEFE-BA79-AA90D2FF90F4}"/>
                </a:ext>
              </a:extLst>
            </p:cNvPr>
            <p:cNvSpPr/>
            <p:nvPr/>
          </p:nvSpPr>
          <p:spPr>
            <a:xfrm>
              <a:off x="9666750" y="2943669"/>
              <a:ext cx="951225" cy="670950"/>
            </a:xfrm>
            <a:custGeom>
              <a:avLst/>
              <a:gdLst/>
              <a:ahLst/>
              <a:cxnLst/>
              <a:rect l="l" t="t" r="r" b="b"/>
              <a:pathLst>
                <a:path w="38049" h="26838" extrusionOk="0">
                  <a:moveTo>
                    <a:pt x="22039" y="9020"/>
                  </a:moveTo>
                  <a:cubicBezTo>
                    <a:pt x="22183" y="9020"/>
                    <a:pt x="22328" y="9040"/>
                    <a:pt x="22471" y="9082"/>
                  </a:cubicBezTo>
                  <a:cubicBezTo>
                    <a:pt x="23252" y="9342"/>
                    <a:pt x="23675" y="10188"/>
                    <a:pt x="23415" y="10968"/>
                  </a:cubicBezTo>
                  <a:lnTo>
                    <a:pt x="20423" y="19878"/>
                  </a:lnTo>
                  <a:cubicBezTo>
                    <a:pt x="20220" y="20525"/>
                    <a:pt x="19628" y="20896"/>
                    <a:pt x="19022" y="20896"/>
                  </a:cubicBezTo>
                  <a:cubicBezTo>
                    <a:pt x="18653" y="20896"/>
                    <a:pt x="18279" y="20759"/>
                    <a:pt x="17984" y="20464"/>
                  </a:cubicBezTo>
                  <a:lnTo>
                    <a:pt x="14992" y="17504"/>
                  </a:lnTo>
                  <a:cubicBezTo>
                    <a:pt x="14439" y="16919"/>
                    <a:pt x="14439" y="15976"/>
                    <a:pt x="14992" y="15391"/>
                  </a:cubicBezTo>
                  <a:cubicBezTo>
                    <a:pt x="15285" y="15098"/>
                    <a:pt x="15667" y="14952"/>
                    <a:pt x="16049" y="14952"/>
                  </a:cubicBezTo>
                  <a:cubicBezTo>
                    <a:pt x="16431" y="14952"/>
                    <a:pt x="16813" y="15098"/>
                    <a:pt x="17106" y="15391"/>
                  </a:cubicBezTo>
                  <a:lnTo>
                    <a:pt x="18374" y="16659"/>
                  </a:lnTo>
                  <a:lnTo>
                    <a:pt x="20585" y="10025"/>
                  </a:lnTo>
                  <a:cubicBezTo>
                    <a:pt x="20798" y="9414"/>
                    <a:pt x="21401" y="9020"/>
                    <a:pt x="22039" y="9020"/>
                  </a:cubicBezTo>
                  <a:close/>
                  <a:moveTo>
                    <a:pt x="27439" y="0"/>
                  </a:moveTo>
                  <a:cubicBezTo>
                    <a:pt x="27188" y="0"/>
                    <a:pt x="26933" y="66"/>
                    <a:pt x="26699" y="204"/>
                  </a:cubicBezTo>
                  <a:lnTo>
                    <a:pt x="976" y="14870"/>
                  </a:lnTo>
                  <a:cubicBezTo>
                    <a:pt x="261" y="15293"/>
                    <a:pt x="0" y="16204"/>
                    <a:pt x="423" y="16887"/>
                  </a:cubicBezTo>
                  <a:lnTo>
                    <a:pt x="6179" y="26838"/>
                  </a:lnTo>
                  <a:lnTo>
                    <a:pt x="21821" y="26838"/>
                  </a:lnTo>
                  <a:lnTo>
                    <a:pt x="37105" y="18025"/>
                  </a:lnTo>
                  <a:cubicBezTo>
                    <a:pt x="37788" y="17602"/>
                    <a:pt x="38048" y="16691"/>
                    <a:pt x="37626" y="16009"/>
                  </a:cubicBezTo>
                  <a:lnTo>
                    <a:pt x="28715" y="757"/>
                  </a:lnTo>
                  <a:cubicBezTo>
                    <a:pt x="28453" y="276"/>
                    <a:pt x="27955" y="0"/>
                    <a:pt x="274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79;p22">
              <a:extLst>
                <a:ext uri="{FF2B5EF4-FFF2-40B4-BE49-F238E27FC236}">
                  <a16:creationId xmlns:a16="http://schemas.microsoft.com/office/drawing/2014/main" id="{90236063-D768-3C0A-A36C-3BFE3E51CFAB}"/>
                </a:ext>
              </a:extLst>
            </p:cNvPr>
            <p:cNvSpPr/>
            <p:nvPr/>
          </p:nvSpPr>
          <p:spPr>
            <a:xfrm>
              <a:off x="9434225" y="3465819"/>
              <a:ext cx="1267475" cy="297575"/>
            </a:xfrm>
            <a:custGeom>
              <a:avLst/>
              <a:gdLst/>
              <a:ahLst/>
              <a:cxnLst/>
              <a:rect l="l" t="t" r="r" b="b"/>
              <a:pathLst>
                <a:path w="50699" h="11903" extrusionOk="0">
                  <a:moveTo>
                    <a:pt x="1497" y="0"/>
                  </a:moveTo>
                  <a:cubicBezTo>
                    <a:pt x="651" y="0"/>
                    <a:pt x="1" y="683"/>
                    <a:pt x="1" y="1496"/>
                  </a:cubicBezTo>
                  <a:lnTo>
                    <a:pt x="1" y="11903"/>
                  </a:lnTo>
                  <a:lnTo>
                    <a:pt x="50699" y="11903"/>
                  </a:lnTo>
                  <a:lnTo>
                    <a:pt x="50699" y="1496"/>
                  </a:lnTo>
                  <a:cubicBezTo>
                    <a:pt x="50699" y="683"/>
                    <a:pt x="50048" y="0"/>
                    <a:pt x="49235" y="0"/>
                  </a:cubicBezTo>
                  <a:lnTo>
                    <a:pt x="47349" y="0"/>
                  </a:lnTo>
                  <a:lnTo>
                    <a:pt x="37041" y="5952"/>
                  </a:lnTo>
                  <a:lnTo>
                    <a:pt x="40195" y="5952"/>
                  </a:lnTo>
                  <a:cubicBezTo>
                    <a:pt x="41041" y="5952"/>
                    <a:pt x="41691" y="6602"/>
                    <a:pt x="41691" y="7447"/>
                  </a:cubicBezTo>
                  <a:cubicBezTo>
                    <a:pt x="41691" y="8260"/>
                    <a:pt x="41041" y="8911"/>
                    <a:pt x="40195" y="8911"/>
                  </a:cubicBezTo>
                  <a:lnTo>
                    <a:pt x="10505" y="8911"/>
                  </a:lnTo>
                  <a:cubicBezTo>
                    <a:pt x="9692" y="8911"/>
                    <a:pt x="9009" y="8260"/>
                    <a:pt x="9009" y="7447"/>
                  </a:cubicBezTo>
                  <a:cubicBezTo>
                    <a:pt x="9009" y="6602"/>
                    <a:pt x="9692" y="5952"/>
                    <a:pt x="10505" y="5952"/>
                  </a:cubicBezTo>
                  <a:lnTo>
                    <a:pt x="12033" y="5952"/>
                  </a:lnTo>
                  <a:lnTo>
                    <a:pt x="8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80;p22">
              <a:extLst>
                <a:ext uri="{FF2B5EF4-FFF2-40B4-BE49-F238E27FC236}">
                  <a16:creationId xmlns:a16="http://schemas.microsoft.com/office/drawing/2014/main" id="{5AFB42D0-38D1-43B3-55D6-A031646B8288}"/>
                </a:ext>
              </a:extLst>
            </p:cNvPr>
            <p:cNvSpPr/>
            <p:nvPr/>
          </p:nvSpPr>
          <p:spPr>
            <a:xfrm>
              <a:off x="9434225" y="3837344"/>
              <a:ext cx="1267475" cy="374000"/>
            </a:xfrm>
            <a:custGeom>
              <a:avLst/>
              <a:gdLst/>
              <a:ahLst/>
              <a:cxnLst/>
              <a:rect l="l" t="t" r="r" b="b"/>
              <a:pathLst>
                <a:path w="50699" h="14960" extrusionOk="0">
                  <a:moveTo>
                    <a:pt x="1" y="1"/>
                  </a:moveTo>
                  <a:lnTo>
                    <a:pt x="1" y="13464"/>
                  </a:lnTo>
                  <a:cubicBezTo>
                    <a:pt x="1" y="14310"/>
                    <a:pt x="684" y="14960"/>
                    <a:pt x="1497" y="14960"/>
                  </a:cubicBezTo>
                  <a:lnTo>
                    <a:pt x="49235" y="14960"/>
                  </a:lnTo>
                  <a:cubicBezTo>
                    <a:pt x="50048" y="14960"/>
                    <a:pt x="50699" y="14310"/>
                    <a:pt x="50699" y="13464"/>
                  </a:cubicBezTo>
                  <a:lnTo>
                    <a:pt x="50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25D965A-10FF-95E5-3552-FF6252F1CDA3}"/>
              </a:ext>
            </a:extLst>
          </p:cNvPr>
          <p:cNvGrpSpPr/>
          <p:nvPr/>
        </p:nvGrpSpPr>
        <p:grpSpPr>
          <a:xfrm>
            <a:off x="886260" y="4581038"/>
            <a:ext cx="10293393" cy="408019"/>
            <a:chOff x="886260" y="4581038"/>
            <a:chExt cx="10293393" cy="408019"/>
          </a:xfrm>
        </p:grpSpPr>
        <p:grpSp>
          <p:nvGrpSpPr>
            <p:cNvPr id="60" name="Google Shape;781;p22">
              <a:extLst>
                <a:ext uri="{FF2B5EF4-FFF2-40B4-BE49-F238E27FC236}">
                  <a16:creationId xmlns:a16="http://schemas.microsoft.com/office/drawing/2014/main" id="{42D7F925-09D7-2C87-5CCB-D959B6F57FF0}"/>
                </a:ext>
              </a:extLst>
            </p:cNvPr>
            <p:cNvGrpSpPr/>
            <p:nvPr/>
          </p:nvGrpSpPr>
          <p:grpSpPr>
            <a:xfrm>
              <a:off x="886260" y="4606573"/>
              <a:ext cx="10293393" cy="380819"/>
              <a:chOff x="460800" y="2817100"/>
              <a:chExt cx="8222400" cy="304200"/>
            </a:xfrm>
          </p:grpSpPr>
          <p:cxnSp>
            <p:nvCxnSpPr>
              <p:cNvPr id="61" name="Google Shape;782;p22">
                <a:extLst>
                  <a:ext uri="{FF2B5EF4-FFF2-40B4-BE49-F238E27FC236}">
                    <a16:creationId xmlns:a16="http://schemas.microsoft.com/office/drawing/2014/main" id="{54C4A9E8-E0B1-C073-F57F-710B1F7E96E4}"/>
                  </a:ext>
                </a:extLst>
              </p:cNvPr>
              <p:cNvCxnSpPr/>
              <p:nvPr/>
            </p:nvCxnSpPr>
            <p:spPr>
              <a:xfrm>
                <a:off x="460800" y="2969200"/>
                <a:ext cx="8222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62" name="Google Shape;783;p22">
                <a:extLst>
                  <a:ext uri="{FF2B5EF4-FFF2-40B4-BE49-F238E27FC236}">
                    <a16:creationId xmlns:a16="http://schemas.microsoft.com/office/drawing/2014/main" id="{C7129DA3-FD3E-72B1-A0FB-AD5C16024F94}"/>
                  </a:ext>
                </a:extLst>
              </p:cNvPr>
              <p:cNvSpPr/>
              <p:nvPr/>
            </p:nvSpPr>
            <p:spPr>
              <a:xfrm>
                <a:off x="751200" y="2817100"/>
                <a:ext cx="1069800" cy="3042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Google Shape;784;p22">
                <a:extLst>
                  <a:ext uri="{FF2B5EF4-FFF2-40B4-BE49-F238E27FC236}">
                    <a16:creationId xmlns:a16="http://schemas.microsoft.com/office/drawing/2014/main" id="{792CC728-097B-C2FA-B5A2-A4AA6024DCA8}"/>
                  </a:ext>
                </a:extLst>
              </p:cNvPr>
              <p:cNvSpPr/>
              <p:nvPr/>
            </p:nvSpPr>
            <p:spPr>
              <a:xfrm>
                <a:off x="7323000" y="2817100"/>
                <a:ext cx="1069800" cy="304200"/>
              </a:xfrm>
              <a:prstGeom prst="rect">
                <a:avLst/>
              </a:prstGeom>
              <a:solidFill>
                <a:srgbClr val="B6DCE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Google Shape;785;p22">
                <a:extLst>
                  <a:ext uri="{FF2B5EF4-FFF2-40B4-BE49-F238E27FC236}">
                    <a16:creationId xmlns:a16="http://schemas.microsoft.com/office/drawing/2014/main" id="{3391AEC9-63AB-2E09-9392-E20F05F51BD3}"/>
                  </a:ext>
                </a:extLst>
              </p:cNvPr>
              <p:cNvSpPr/>
              <p:nvPr/>
            </p:nvSpPr>
            <p:spPr>
              <a:xfrm>
                <a:off x="6008640" y="2817100"/>
                <a:ext cx="1069800" cy="3042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Google Shape;786;p22">
                <a:extLst>
                  <a:ext uri="{FF2B5EF4-FFF2-40B4-BE49-F238E27FC236}">
                    <a16:creationId xmlns:a16="http://schemas.microsoft.com/office/drawing/2014/main" id="{1D151CED-84C4-B718-D8AE-21330FE3DBF9}"/>
                  </a:ext>
                </a:extLst>
              </p:cNvPr>
              <p:cNvSpPr/>
              <p:nvPr/>
            </p:nvSpPr>
            <p:spPr>
              <a:xfrm>
                <a:off x="4694280" y="2817100"/>
                <a:ext cx="1069800" cy="304200"/>
              </a:xfrm>
              <a:prstGeom prst="rect">
                <a:avLst/>
              </a:prstGeom>
              <a:solidFill>
                <a:srgbClr val="B6DCE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Google Shape;787;p22">
                <a:extLst>
                  <a:ext uri="{FF2B5EF4-FFF2-40B4-BE49-F238E27FC236}">
                    <a16:creationId xmlns:a16="http://schemas.microsoft.com/office/drawing/2014/main" id="{5C68B037-AE59-C811-3F48-512A8CC09705}"/>
                  </a:ext>
                </a:extLst>
              </p:cNvPr>
              <p:cNvSpPr/>
              <p:nvPr/>
            </p:nvSpPr>
            <p:spPr>
              <a:xfrm>
                <a:off x="3379920" y="2817100"/>
                <a:ext cx="1069800" cy="304200"/>
              </a:xfrm>
              <a:prstGeom prst="rect">
                <a:avLst/>
              </a:prstGeom>
              <a:solidFill>
                <a:srgbClr val="1B30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7" name="Google Shape;788;p22">
                <a:extLst>
                  <a:ext uri="{FF2B5EF4-FFF2-40B4-BE49-F238E27FC236}">
                    <a16:creationId xmlns:a16="http://schemas.microsoft.com/office/drawing/2014/main" id="{910D7CEC-CAD4-6DC6-696F-D9E627249DCD}"/>
                  </a:ext>
                </a:extLst>
              </p:cNvPr>
              <p:cNvSpPr/>
              <p:nvPr/>
            </p:nvSpPr>
            <p:spPr>
              <a:xfrm>
                <a:off x="2065560" y="2817100"/>
                <a:ext cx="1069800" cy="304200"/>
              </a:xfrm>
              <a:prstGeom prst="rect">
                <a:avLst/>
              </a:prstGeom>
              <a:solidFill>
                <a:srgbClr val="B6DCE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FCD7437-E378-5EAA-5799-37FC3BAC6521}"/>
                </a:ext>
              </a:extLst>
            </p:cNvPr>
            <p:cNvSpPr txBox="1"/>
            <p:nvPr/>
          </p:nvSpPr>
          <p:spPr>
            <a:xfrm>
              <a:off x="9221371" y="4581038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ECBFAFC-30EC-3B27-587C-8F2BB4AA60B9}"/>
                </a:ext>
              </a:extLst>
            </p:cNvPr>
            <p:cNvSpPr txBox="1"/>
            <p:nvPr/>
          </p:nvSpPr>
          <p:spPr>
            <a:xfrm>
              <a:off x="7553250" y="4595460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77966C8-2CB4-65B2-9F90-9E3E9416E209}"/>
                </a:ext>
              </a:extLst>
            </p:cNvPr>
            <p:cNvSpPr txBox="1"/>
            <p:nvPr/>
          </p:nvSpPr>
          <p:spPr>
            <a:xfrm>
              <a:off x="5980469" y="4589338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4773E87-BF01-37C0-C43B-781F2F758491}"/>
                </a:ext>
              </a:extLst>
            </p:cNvPr>
            <p:cNvSpPr txBox="1"/>
            <p:nvPr/>
          </p:nvSpPr>
          <p:spPr>
            <a:xfrm>
              <a:off x="4312348" y="4603760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C29E612-A6DD-C7EE-E6EF-13F1F830C186}"/>
                </a:ext>
              </a:extLst>
            </p:cNvPr>
            <p:cNvSpPr txBox="1"/>
            <p:nvPr/>
          </p:nvSpPr>
          <p:spPr>
            <a:xfrm>
              <a:off x="2635597" y="4585069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71671DA-9BE9-F8AC-CBB7-6B3E5B43FACE}"/>
                </a:ext>
              </a:extLst>
            </p:cNvPr>
            <p:cNvSpPr txBox="1"/>
            <p:nvPr/>
          </p:nvSpPr>
          <p:spPr>
            <a:xfrm>
              <a:off x="967476" y="4599491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C02C770-D016-F9E3-4D3A-8F1587091C35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4FA305-66EC-3E8E-CEB1-42202B9D7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D8BCB02-8F69-811C-39F4-732562593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53C3B5F-4E05-C3A5-737A-8B5F93A85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206955D-7E01-EB64-70A9-8D17DF0D0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7D87E03-6C9F-6651-FDEC-2F6BBE21C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D1589EE-EB20-2194-8E62-614FCD988C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2A54C47-A25E-E5D2-5B34-EBC40EF3E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65134EA-8E0A-4DCF-BBD4-093F5344E9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D9D79A3-2C07-6A2A-A826-8D156835DCFC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67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3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7DC385-56C7-8668-453C-68C0D60A2BFE}"/>
              </a:ext>
            </a:extLst>
          </p:cNvPr>
          <p:cNvSpPr txBox="1"/>
          <p:nvPr/>
        </p:nvSpPr>
        <p:spPr>
          <a:xfrm>
            <a:off x="0" y="5331704"/>
            <a:ext cx="1215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8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سر فصل  خود را وارد نمایید</a:t>
            </a:r>
            <a:endParaRPr lang="en-US" sz="8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FB523B-3C1B-5B59-43BC-2F843373A8F5}"/>
              </a:ext>
            </a:extLst>
          </p:cNvPr>
          <p:cNvGrpSpPr/>
          <p:nvPr/>
        </p:nvGrpSpPr>
        <p:grpSpPr>
          <a:xfrm>
            <a:off x="0" y="-78590"/>
            <a:ext cx="12164291" cy="5228848"/>
            <a:chOff x="0" y="-78590"/>
            <a:chExt cx="12164291" cy="522884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F9E8FE9-7EE9-78D4-CF07-3ED33620F80B}"/>
                </a:ext>
              </a:extLst>
            </p:cNvPr>
            <p:cNvGrpSpPr/>
            <p:nvPr/>
          </p:nvGrpSpPr>
          <p:grpSpPr>
            <a:xfrm>
              <a:off x="0" y="-78590"/>
              <a:ext cx="12158793" cy="4771204"/>
              <a:chOff x="0" y="-78590"/>
              <a:chExt cx="12158793" cy="477120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539E443-3E5A-06FC-C5C0-F9893988E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89" y="-1"/>
                <a:ext cx="3703034" cy="3071172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0A55384-B61A-52F6-EE67-33D3D5C3A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3862" y="300007"/>
                <a:ext cx="4578331" cy="179297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2000F57-11E1-CA56-D379-C4260064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80719"/>
                <a:ext cx="2957503" cy="291186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42ABF5B-17B7-DD13-F8B9-00D002CF3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07181" y="1091627"/>
                <a:ext cx="1083587" cy="297356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2F64E6-8E40-6EDD-9EE3-1D56E14D1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173101" y="-78590"/>
                <a:ext cx="3985692" cy="307117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127C40-9F7F-AADE-1937-307B39B27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86757" y="3439883"/>
                <a:ext cx="1042418" cy="12527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2E4E047-D662-440F-4BE3-FC0C40E1A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03531" y="2396633"/>
                <a:ext cx="3787939" cy="877159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436F8EC-C674-D245-2D5B-917B71CB2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1486" y="1804892"/>
              <a:ext cx="12132805" cy="3345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09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C325B3-3D38-146B-DE11-9D00D741A872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2EE57A-8A56-366A-C7EB-11919A0B8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621BA7-5BF9-92E9-686B-8D4E959E2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C4731D0-4B56-5209-E4DD-814FD5EC1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B5811E-6D5B-3B20-D423-8BA540186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99DFC6-6031-6450-DBD5-AC467F384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86F6EB5-03D0-DDFF-C41A-CC28A27D1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A4392D-D0FB-E927-8B67-0F04BE6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EAEB43-E897-0C3F-E803-100A35D8D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76871AD-6BEC-6ACD-80E2-C1C3C1580780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2F8B5-7E1D-AB02-3E7F-D9C0C62EADE6}"/>
              </a:ext>
            </a:extLst>
          </p:cNvPr>
          <p:cNvSpPr txBox="1"/>
          <p:nvPr/>
        </p:nvSpPr>
        <p:spPr>
          <a:xfrm>
            <a:off x="432816" y="2824364"/>
            <a:ext cx="1132636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B30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695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3DEE5D02-F5CE-61E5-B04A-60AFA9E466A2}"/>
              </a:ext>
            </a:extLst>
          </p:cNvPr>
          <p:cNvGrpSpPr/>
          <p:nvPr/>
        </p:nvGrpSpPr>
        <p:grpSpPr>
          <a:xfrm>
            <a:off x="-1" y="3687344"/>
            <a:ext cx="12197975" cy="2974722"/>
            <a:chOff x="-1" y="3687344"/>
            <a:chExt cx="12197975" cy="29747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0A5101-8C03-6A38-716E-1C085CD54E82}"/>
                </a:ext>
              </a:extLst>
            </p:cNvPr>
            <p:cNvGrpSpPr/>
            <p:nvPr/>
          </p:nvGrpSpPr>
          <p:grpSpPr>
            <a:xfrm>
              <a:off x="-1" y="3687344"/>
              <a:ext cx="12197975" cy="2892814"/>
              <a:chOff x="0" y="2348612"/>
              <a:chExt cx="12192002" cy="2891397"/>
            </a:xfrm>
            <a:solidFill>
              <a:srgbClr val="010179"/>
            </a:solidFill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F466AF81-6D38-D0C2-3A91-22363D524C06}"/>
                  </a:ext>
                </a:extLst>
              </p:cNvPr>
              <p:cNvCxnSpPr>
                <a:cxnSpLocks/>
                <a:endCxn id="6" idx="2"/>
              </p:cNvCxnSpPr>
              <p:nvPr/>
            </p:nvCxnSpPr>
            <p:spPr>
              <a:xfrm flipH="1">
                <a:off x="5868018" y="4632146"/>
                <a:ext cx="1884166" cy="223827"/>
              </a:xfrm>
              <a:prstGeom prst="line">
                <a:avLst/>
              </a:prstGeom>
              <a:grpFill/>
              <a:ln w="38100">
                <a:solidFill>
                  <a:srgbClr val="1B3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1BCCEA7-910A-7793-334C-78A21E08458D}"/>
                  </a:ext>
                </a:extLst>
              </p:cNvPr>
              <p:cNvGrpSpPr/>
              <p:nvPr/>
            </p:nvGrpSpPr>
            <p:grpSpPr>
              <a:xfrm>
                <a:off x="0" y="2348612"/>
                <a:ext cx="12192002" cy="2891397"/>
                <a:chOff x="0" y="2348612"/>
                <a:chExt cx="12192002" cy="2891397"/>
              </a:xfrm>
              <a:grpFill/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C52FC4BF-0DDB-9B6F-0684-27ED769D58C2}"/>
                    </a:ext>
                  </a:extLst>
                </p:cNvPr>
                <p:cNvCxnSpPr>
                  <a:cxnSpLocks/>
                  <a:endCxn id="4" idx="2"/>
                </p:cNvCxnSpPr>
                <p:nvPr/>
              </p:nvCxnSpPr>
              <p:spPr>
                <a:xfrm flipH="1">
                  <a:off x="9190834" y="5240009"/>
                  <a:ext cx="3001168" cy="0"/>
                </a:xfrm>
                <a:prstGeom prst="line">
                  <a:avLst/>
                </a:prstGeom>
                <a:grpFill/>
                <a:ln w="38100">
                  <a:solidFill>
                    <a:srgbClr val="1B3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BA5D867C-4EB3-EC55-0704-E2DB40BC75BC}"/>
                    </a:ext>
                  </a:extLst>
                </p:cNvPr>
                <p:cNvCxnSpPr>
                  <a:cxnSpLocks/>
                  <a:stCxn id="4" idx="6"/>
                  <a:endCxn id="5" idx="3"/>
                </p:cNvCxnSpPr>
                <p:nvPr/>
              </p:nvCxnSpPr>
              <p:spPr>
                <a:xfrm flipH="1" flipV="1">
                  <a:off x="7810075" y="4683472"/>
                  <a:ext cx="1217014" cy="556530"/>
                </a:xfrm>
                <a:prstGeom prst="line">
                  <a:avLst/>
                </a:prstGeom>
                <a:grpFill/>
                <a:ln w="38100">
                  <a:solidFill>
                    <a:srgbClr val="1B3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79FB4C06-7EDB-EFA3-EC42-3213AD6C4DA3}"/>
                    </a:ext>
                  </a:extLst>
                </p:cNvPr>
                <p:cNvCxnSpPr>
                  <a:cxnSpLocks/>
                  <a:stCxn id="6" idx="7"/>
                  <a:endCxn id="7" idx="3"/>
                </p:cNvCxnSpPr>
                <p:nvPr/>
              </p:nvCxnSpPr>
              <p:spPr>
                <a:xfrm flipH="1" flipV="1">
                  <a:off x="4081133" y="3265277"/>
                  <a:ext cx="1647122" cy="1532797"/>
                </a:xfrm>
                <a:prstGeom prst="line">
                  <a:avLst/>
                </a:prstGeom>
                <a:grpFill/>
                <a:ln w="38100">
                  <a:solidFill>
                    <a:srgbClr val="1B3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5E8E7278-4A9B-4A7A-01B5-C2BC3CC541D8}"/>
                    </a:ext>
                  </a:extLst>
                </p:cNvPr>
                <p:cNvCxnSpPr>
                  <a:cxnSpLocks/>
                  <a:stCxn id="7" idx="6"/>
                  <a:endCxn id="9" idx="1"/>
                </p:cNvCxnSpPr>
                <p:nvPr/>
              </p:nvCxnSpPr>
              <p:spPr>
                <a:xfrm flipH="1">
                  <a:off x="2622494" y="3207384"/>
                  <a:ext cx="1318874" cy="734045"/>
                </a:xfrm>
                <a:prstGeom prst="line">
                  <a:avLst/>
                </a:prstGeom>
                <a:grpFill/>
                <a:ln w="38100">
                  <a:solidFill>
                    <a:srgbClr val="1B3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379F44DC-EFEE-E794-CEBE-B12A372F726D}"/>
                    </a:ext>
                  </a:extLst>
                </p:cNvPr>
                <p:cNvCxnSpPr>
                  <a:cxnSpLocks/>
                  <a:stCxn id="9" idx="7"/>
                </p:cNvCxnSpPr>
                <p:nvPr/>
              </p:nvCxnSpPr>
              <p:spPr>
                <a:xfrm flipH="1" flipV="1">
                  <a:off x="0" y="2348612"/>
                  <a:ext cx="2506713" cy="1592822"/>
                </a:xfrm>
                <a:prstGeom prst="line">
                  <a:avLst/>
                </a:prstGeom>
                <a:grpFill/>
                <a:ln w="38100">
                  <a:solidFill>
                    <a:srgbClr val="1B3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E7D66E6-225F-7101-4AD6-2FE60CBC024B}"/>
                </a:ext>
              </a:extLst>
            </p:cNvPr>
            <p:cNvSpPr/>
            <p:nvPr/>
          </p:nvSpPr>
          <p:spPr>
            <a:xfrm flipH="1">
              <a:off x="9031513" y="6498244"/>
              <a:ext cx="163822" cy="163822"/>
            </a:xfrm>
            <a:prstGeom prst="ellipse">
              <a:avLst/>
            </a:prstGeom>
            <a:solidFill>
              <a:srgbClr val="00793A"/>
            </a:solidFill>
            <a:ln w="50800">
              <a:solidFill>
                <a:srgbClr val="B6DC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882EABE-ABB1-668C-6667-C2B9149C3D85}"/>
                </a:ext>
              </a:extLst>
            </p:cNvPr>
            <p:cNvSpPr/>
            <p:nvPr/>
          </p:nvSpPr>
          <p:spPr>
            <a:xfrm flipH="1">
              <a:off x="7674070" y="5883521"/>
              <a:ext cx="163822" cy="163822"/>
            </a:xfrm>
            <a:prstGeom prst="ellipse">
              <a:avLst/>
            </a:prstGeom>
            <a:solidFill>
              <a:srgbClr val="00793A"/>
            </a:solidFill>
            <a:ln w="50800">
              <a:solidFill>
                <a:srgbClr val="B6DC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091B480-0379-3A7F-AD1F-41BC0E0CB6F7}"/>
                </a:ext>
              </a:extLst>
            </p:cNvPr>
            <p:cNvSpPr/>
            <p:nvPr/>
          </p:nvSpPr>
          <p:spPr>
            <a:xfrm flipH="1">
              <a:off x="5707069" y="6114019"/>
              <a:ext cx="163822" cy="163822"/>
            </a:xfrm>
            <a:prstGeom prst="ellipse">
              <a:avLst/>
            </a:prstGeom>
            <a:solidFill>
              <a:srgbClr val="00793A"/>
            </a:solidFill>
            <a:ln w="50800">
              <a:solidFill>
                <a:srgbClr val="B6DC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03526AE-A3A9-A034-1DF7-B1B5D867E869}"/>
                </a:ext>
              </a:extLst>
            </p:cNvPr>
            <p:cNvSpPr/>
            <p:nvPr/>
          </p:nvSpPr>
          <p:spPr>
            <a:xfrm flipH="1">
              <a:off x="3943300" y="4464631"/>
              <a:ext cx="163822" cy="163822"/>
            </a:xfrm>
            <a:prstGeom prst="ellipse">
              <a:avLst/>
            </a:prstGeom>
            <a:solidFill>
              <a:srgbClr val="00793A"/>
            </a:solidFill>
            <a:ln w="50800">
              <a:solidFill>
                <a:srgbClr val="B6DC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0357C99-055C-6563-D0B0-7C5BEEA18E4D}"/>
                </a:ext>
              </a:extLst>
            </p:cNvPr>
            <p:cNvSpPr/>
            <p:nvPr/>
          </p:nvSpPr>
          <p:spPr>
            <a:xfrm flipH="1">
              <a:off x="2483950" y="5256955"/>
              <a:ext cx="163822" cy="163822"/>
            </a:xfrm>
            <a:prstGeom prst="ellipse">
              <a:avLst/>
            </a:prstGeom>
            <a:solidFill>
              <a:srgbClr val="00793A"/>
            </a:solidFill>
            <a:ln w="50800">
              <a:solidFill>
                <a:srgbClr val="B6DC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DDA0EB-BA49-6621-35DE-731354DB59CE}"/>
              </a:ext>
            </a:extLst>
          </p:cNvPr>
          <p:cNvSpPr/>
          <p:nvPr/>
        </p:nvSpPr>
        <p:spPr>
          <a:xfrm rot="20369329" flipH="1">
            <a:off x="4856745" y="3089563"/>
            <a:ext cx="2159611" cy="3158479"/>
          </a:xfrm>
          <a:custGeom>
            <a:avLst/>
            <a:gdLst>
              <a:gd name="connsiteX0" fmla="*/ 1575057 w 1577436"/>
              <a:gd name="connsiteY0" fmla="*/ 327169 h 2307035"/>
              <a:gd name="connsiteX1" fmla="*/ 1547242 w 1577436"/>
              <a:gd name="connsiteY1" fmla="*/ 291556 h 2307035"/>
              <a:gd name="connsiteX2" fmla="*/ 1530345 w 1577436"/>
              <a:gd name="connsiteY2" fmla="*/ 289736 h 2307035"/>
              <a:gd name="connsiteX3" fmla="*/ 1513968 w 1577436"/>
              <a:gd name="connsiteY3" fmla="*/ 289216 h 2307035"/>
              <a:gd name="connsiteX4" fmla="*/ 1494991 w 1577436"/>
              <a:gd name="connsiteY4" fmla="*/ 294935 h 2307035"/>
              <a:gd name="connsiteX5" fmla="*/ 1483553 w 1577436"/>
              <a:gd name="connsiteY5" fmla="*/ 316771 h 2307035"/>
              <a:gd name="connsiteX6" fmla="*/ 1442480 w 1577436"/>
              <a:gd name="connsiteY6" fmla="*/ 332108 h 2307035"/>
              <a:gd name="connsiteX7" fmla="*/ 1415445 w 1577436"/>
              <a:gd name="connsiteY7" fmla="*/ 346146 h 2307035"/>
              <a:gd name="connsiteX8" fmla="*/ 1406087 w 1577436"/>
              <a:gd name="connsiteY8" fmla="*/ 360443 h 2307035"/>
              <a:gd name="connsiteX9" fmla="*/ 1254014 w 1577436"/>
              <a:gd name="connsiteY9" fmla="*/ 411394 h 2307035"/>
              <a:gd name="connsiteX10" fmla="*/ 1167450 w 1577436"/>
              <a:gd name="connsiteY10" fmla="*/ 426991 h 2307035"/>
              <a:gd name="connsiteX11" fmla="*/ 1036433 w 1577436"/>
              <a:gd name="connsiteY11" fmla="*/ 424132 h 2307035"/>
              <a:gd name="connsiteX12" fmla="*/ 995101 w 1577436"/>
              <a:gd name="connsiteY12" fmla="*/ 395537 h 2307035"/>
              <a:gd name="connsiteX13" fmla="*/ 991202 w 1577436"/>
              <a:gd name="connsiteY13" fmla="*/ 385919 h 2307035"/>
              <a:gd name="connsiteX14" fmla="*/ 942850 w 1577436"/>
              <a:gd name="connsiteY14" fmla="*/ 335748 h 2307035"/>
              <a:gd name="connsiteX15" fmla="*/ 941810 w 1577436"/>
              <a:gd name="connsiteY15" fmla="*/ 324310 h 2307035"/>
              <a:gd name="connsiteX16" fmla="*/ 951429 w 1577436"/>
              <a:gd name="connsiteY16" fmla="*/ 320411 h 2307035"/>
              <a:gd name="connsiteX17" fmla="*/ 1019017 w 1577436"/>
              <a:gd name="connsiteY17" fmla="*/ 297795 h 2307035"/>
              <a:gd name="connsiteX18" fmla="*/ 1035134 w 1577436"/>
              <a:gd name="connsiteY18" fmla="*/ 263481 h 2307035"/>
              <a:gd name="connsiteX19" fmla="*/ 1033054 w 1577436"/>
              <a:gd name="connsiteY19" fmla="*/ 249963 h 2307035"/>
              <a:gd name="connsiteX20" fmla="*/ 1035394 w 1577436"/>
              <a:gd name="connsiteY20" fmla="*/ 226048 h 2307035"/>
              <a:gd name="connsiteX21" fmla="*/ 1043192 w 1577436"/>
              <a:gd name="connsiteY21" fmla="*/ 202912 h 2307035"/>
              <a:gd name="connsiteX22" fmla="*/ 1044492 w 1577436"/>
              <a:gd name="connsiteY22" fmla="*/ 187315 h 2307035"/>
              <a:gd name="connsiteX23" fmla="*/ 1025255 w 1577436"/>
              <a:gd name="connsiteY23" fmla="*/ 168078 h 2307035"/>
              <a:gd name="connsiteX24" fmla="*/ 1015117 w 1577436"/>
              <a:gd name="connsiteY24" fmla="*/ 129865 h 2307035"/>
              <a:gd name="connsiteX25" fmla="*/ 1012518 w 1577436"/>
              <a:gd name="connsiteY25" fmla="*/ 117907 h 2307035"/>
              <a:gd name="connsiteX26" fmla="*/ 986262 w 1577436"/>
              <a:gd name="connsiteY26" fmla="*/ 92692 h 2307035"/>
              <a:gd name="connsiteX27" fmla="*/ 986522 w 1577436"/>
              <a:gd name="connsiteY27" fmla="*/ 76055 h 2307035"/>
              <a:gd name="connsiteX28" fmla="*/ 1003419 w 1577436"/>
              <a:gd name="connsiteY28" fmla="*/ 56558 h 2307035"/>
              <a:gd name="connsiteX29" fmla="*/ 1002899 w 1577436"/>
              <a:gd name="connsiteY29" fmla="*/ 33942 h 2307035"/>
              <a:gd name="connsiteX30" fmla="*/ 944150 w 1577436"/>
              <a:gd name="connsiteY30" fmla="*/ 16785 h 2307035"/>
              <a:gd name="connsiteX31" fmla="*/ 904637 w 1577436"/>
              <a:gd name="connsiteY31" fmla="*/ 6387 h 2307035"/>
              <a:gd name="connsiteX32" fmla="*/ 893719 w 1577436"/>
              <a:gd name="connsiteY32" fmla="*/ 2488 h 2307035"/>
              <a:gd name="connsiteX33" fmla="*/ 798056 w 1577436"/>
              <a:gd name="connsiteY33" fmla="*/ 19645 h 2307035"/>
              <a:gd name="connsiteX34" fmla="*/ 741127 w 1577436"/>
              <a:gd name="connsiteY34" fmla="*/ 104130 h 2307035"/>
              <a:gd name="connsiteX35" fmla="*/ 759323 w 1577436"/>
              <a:gd name="connsiteY35" fmla="*/ 231767 h 2307035"/>
              <a:gd name="connsiteX36" fmla="*/ 744766 w 1577436"/>
              <a:gd name="connsiteY36" fmla="*/ 255682 h 2307035"/>
              <a:gd name="connsiteX37" fmla="*/ 714092 w 1577436"/>
              <a:gd name="connsiteY37" fmla="*/ 251003 h 2307035"/>
              <a:gd name="connsiteX38" fmla="*/ 642084 w 1577436"/>
              <a:gd name="connsiteY38" fmla="*/ 225008 h 2307035"/>
              <a:gd name="connsiteX39" fmla="*/ 561239 w 1577436"/>
              <a:gd name="connsiteY39" fmla="*/ 246064 h 2307035"/>
              <a:gd name="connsiteX40" fmla="*/ 500670 w 1577436"/>
              <a:gd name="connsiteY40" fmla="*/ 271539 h 2307035"/>
              <a:gd name="connsiteX41" fmla="*/ 405007 w 1577436"/>
              <a:gd name="connsiteY41" fmla="*/ 277258 h 2307035"/>
              <a:gd name="connsiteX42" fmla="*/ 239677 w 1577436"/>
              <a:gd name="connsiteY42" fmla="*/ 302734 h 2307035"/>
              <a:gd name="connsiteX43" fmla="*/ 198084 w 1577436"/>
              <a:gd name="connsiteY43" fmla="*/ 333928 h 2307035"/>
              <a:gd name="connsiteX44" fmla="*/ 59529 w 1577436"/>
              <a:gd name="connsiteY44" fmla="*/ 581923 h 2307035"/>
              <a:gd name="connsiteX45" fmla="*/ 62909 w 1577436"/>
              <a:gd name="connsiteY45" fmla="*/ 612858 h 2307035"/>
              <a:gd name="connsiteX46" fmla="*/ 75646 w 1577436"/>
              <a:gd name="connsiteY46" fmla="*/ 628975 h 2307035"/>
              <a:gd name="connsiteX47" fmla="*/ 75386 w 1577436"/>
              <a:gd name="connsiteY47" fmla="*/ 653930 h 2307035"/>
              <a:gd name="connsiteX48" fmla="*/ 42112 w 1577436"/>
              <a:gd name="connsiteY48" fmla="*/ 709041 h 2307035"/>
              <a:gd name="connsiteX49" fmla="*/ 0 w 1577436"/>
              <a:gd name="connsiteY49" fmla="*/ 755312 h 2307035"/>
              <a:gd name="connsiteX50" fmla="*/ 0 w 1577436"/>
              <a:gd name="connsiteY50" fmla="*/ 763111 h 2307035"/>
              <a:gd name="connsiteX51" fmla="*/ 30934 w 1577436"/>
              <a:gd name="connsiteY51" fmla="*/ 759731 h 2307035"/>
              <a:gd name="connsiteX52" fmla="*/ 46272 w 1577436"/>
              <a:gd name="connsiteY52" fmla="*/ 757912 h 2307035"/>
              <a:gd name="connsiteX53" fmla="*/ 48871 w 1577436"/>
              <a:gd name="connsiteY53" fmla="*/ 775069 h 2307035"/>
              <a:gd name="connsiteX54" fmla="*/ 27295 w 1577436"/>
              <a:gd name="connsiteY54" fmla="*/ 806263 h 2307035"/>
              <a:gd name="connsiteX55" fmla="*/ 21836 w 1577436"/>
              <a:gd name="connsiteY55" fmla="*/ 815101 h 2307035"/>
              <a:gd name="connsiteX56" fmla="*/ 31194 w 1577436"/>
              <a:gd name="connsiteY56" fmla="*/ 821080 h 2307035"/>
              <a:gd name="connsiteX57" fmla="*/ 49391 w 1577436"/>
              <a:gd name="connsiteY57" fmla="*/ 813022 h 2307035"/>
              <a:gd name="connsiteX58" fmla="*/ 63169 w 1577436"/>
              <a:gd name="connsiteY58" fmla="*/ 791186 h 2307035"/>
              <a:gd name="connsiteX59" fmla="*/ 72787 w 1577436"/>
              <a:gd name="connsiteY59" fmla="*/ 784167 h 2307035"/>
              <a:gd name="connsiteX60" fmla="*/ 76166 w 1577436"/>
              <a:gd name="connsiteY60" fmla="*/ 794305 h 2307035"/>
              <a:gd name="connsiteX61" fmla="*/ 72787 w 1577436"/>
              <a:gd name="connsiteY61" fmla="*/ 816141 h 2307035"/>
              <a:gd name="connsiteX62" fmla="*/ 64988 w 1577436"/>
              <a:gd name="connsiteY62" fmla="*/ 822380 h 2307035"/>
              <a:gd name="connsiteX63" fmla="*/ 56410 w 1577436"/>
              <a:gd name="connsiteY63" fmla="*/ 829919 h 2307035"/>
              <a:gd name="connsiteX64" fmla="*/ 68628 w 1577436"/>
              <a:gd name="connsiteY64" fmla="*/ 841877 h 2307035"/>
              <a:gd name="connsiteX65" fmla="*/ 85785 w 1577436"/>
              <a:gd name="connsiteY65" fmla="*/ 833038 h 2307035"/>
              <a:gd name="connsiteX66" fmla="*/ 100082 w 1577436"/>
              <a:gd name="connsiteY66" fmla="*/ 830179 h 2307035"/>
              <a:gd name="connsiteX67" fmla="*/ 128677 w 1577436"/>
              <a:gd name="connsiteY67" fmla="*/ 809642 h 2307035"/>
              <a:gd name="connsiteX68" fmla="*/ 127637 w 1577436"/>
              <a:gd name="connsiteY68" fmla="*/ 769350 h 2307035"/>
              <a:gd name="connsiteX69" fmla="*/ 151553 w 1577436"/>
              <a:gd name="connsiteY69" fmla="*/ 744134 h 2307035"/>
              <a:gd name="connsiteX70" fmla="*/ 167150 w 1577436"/>
              <a:gd name="connsiteY70" fmla="*/ 742575 h 2307035"/>
              <a:gd name="connsiteX71" fmla="*/ 181707 w 1577436"/>
              <a:gd name="connsiteY71" fmla="*/ 728797 h 2307035"/>
              <a:gd name="connsiteX72" fmla="*/ 169230 w 1577436"/>
              <a:gd name="connsiteY72" fmla="*/ 691364 h 2307035"/>
              <a:gd name="connsiteX73" fmla="*/ 160911 w 1577436"/>
              <a:gd name="connsiteY73" fmla="*/ 668748 h 2307035"/>
              <a:gd name="connsiteX74" fmla="*/ 204063 w 1577436"/>
              <a:gd name="connsiteY74" fmla="*/ 585823 h 2307035"/>
              <a:gd name="connsiteX75" fmla="*/ 215761 w 1577436"/>
              <a:gd name="connsiteY75" fmla="*/ 549949 h 2307035"/>
              <a:gd name="connsiteX76" fmla="*/ 221480 w 1577436"/>
              <a:gd name="connsiteY76" fmla="*/ 540331 h 2307035"/>
              <a:gd name="connsiteX77" fmla="*/ 298426 w 1577436"/>
              <a:gd name="connsiteY77" fmla="*/ 449087 h 2307035"/>
              <a:gd name="connsiteX78" fmla="*/ 317143 w 1577436"/>
              <a:gd name="connsiteY78" fmla="*/ 440769 h 2307035"/>
              <a:gd name="connsiteX79" fmla="*/ 374333 w 1577436"/>
              <a:gd name="connsiteY79" fmla="*/ 441289 h 2307035"/>
              <a:gd name="connsiteX80" fmla="*/ 467916 w 1577436"/>
              <a:gd name="connsiteY80" fmla="*/ 441029 h 2307035"/>
              <a:gd name="connsiteX81" fmla="*/ 484293 w 1577436"/>
              <a:gd name="connsiteY81" fmla="*/ 454546 h 2307035"/>
              <a:gd name="connsiteX82" fmla="*/ 479874 w 1577436"/>
              <a:gd name="connsiteY82" fmla="*/ 576464 h 2307035"/>
              <a:gd name="connsiteX83" fmla="*/ 424244 w 1577436"/>
              <a:gd name="connsiteY83" fmla="*/ 721518 h 2307035"/>
              <a:gd name="connsiteX84" fmla="*/ 372773 w 1577436"/>
              <a:gd name="connsiteY84" fmla="*/ 796385 h 2307035"/>
              <a:gd name="connsiteX85" fmla="*/ 359515 w 1577436"/>
              <a:gd name="connsiteY85" fmla="*/ 822900 h 2307035"/>
              <a:gd name="connsiteX86" fmla="*/ 346258 w 1577436"/>
              <a:gd name="connsiteY86" fmla="*/ 899586 h 2307035"/>
              <a:gd name="connsiteX87" fmla="*/ 358216 w 1577436"/>
              <a:gd name="connsiteY87" fmla="*/ 910504 h 2307035"/>
              <a:gd name="connsiteX88" fmla="*/ 373293 w 1577436"/>
              <a:gd name="connsiteY88" fmla="*/ 921942 h 2307035"/>
              <a:gd name="connsiteX89" fmla="*/ 374073 w 1577436"/>
              <a:gd name="connsiteY89" fmla="*/ 948717 h 2307035"/>
              <a:gd name="connsiteX90" fmla="*/ 383951 w 1577436"/>
              <a:gd name="connsiteY90" fmla="*/ 1020464 h 2307035"/>
              <a:gd name="connsiteX91" fmla="*/ 382651 w 1577436"/>
              <a:gd name="connsiteY91" fmla="*/ 1071935 h 2307035"/>
              <a:gd name="connsiteX92" fmla="*/ 412546 w 1577436"/>
              <a:gd name="connsiteY92" fmla="*/ 1149141 h 2307035"/>
              <a:gd name="connsiteX93" fmla="*/ 418785 w 1577436"/>
              <a:gd name="connsiteY93" fmla="*/ 1225308 h 2307035"/>
              <a:gd name="connsiteX94" fmla="*/ 372253 w 1577436"/>
              <a:gd name="connsiteY94" fmla="*/ 1383099 h 2307035"/>
              <a:gd name="connsiteX95" fmla="*/ 319742 w 1577436"/>
              <a:gd name="connsiteY95" fmla="*/ 1555448 h 2307035"/>
              <a:gd name="connsiteX96" fmla="*/ 319483 w 1577436"/>
              <a:gd name="connsiteY96" fmla="*/ 1556748 h 2307035"/>
              <a:gd name="connsiteX97" fmla="*/ 291148 w 1577436"/>
              <a:gd name="connsiteY97" fmla="*/ 1614717 h 2307035"/>
              <a:gd name="connsiteX98" fmla="*/ 231618 w 1577436"/>
              <a:gd name="connsiteY98" fmla="*/ 1756912 h 2307035"/>
              <a:gd name="connsiteX99" fmla="*/ 198604 w 1577436"/>
              <a:gd name="connsiteY99" fmla="*/ 1866612 h 2307035"/>
              <a:gd name="connsiteX100" fmla="*/ 147653 w 1577436"/>
              <a:gd name="connsiteY100" fmla="*/ 2012186 h 2307035"/>
              <a:gd name="connsiteX101" fmla="*/ 124778 w 1577436"/>
              <a:gd name="connsiteY101" fmla="*/ 2053518 h 2307035"/>
              <a:gd name="connsiteX102" fmla="*/ 69148 w 1577436"/>
              <a:gd name="connsiteY102" fmla="*/ 2109148 h 2307035"/>
              <a:gd name="connsiteX103" fmla="*/ 69148 w 1577436"/>
              <a:gd name="connsiteY103" fmla="*/ 2124745 h 2307035"/>
              <a:gd name="connsiteX104" fmla="*/ 128417 w 1577436"/>
              <a:gd name="connsiteY104" fmla="*/ 2181155 h 2307035"/>
              <a:gd name="connsiteX105" fmla="*/ 137255 w 1577436"/>
              <a:gd name="connsiteY105" fmla="*/ 2184015 h 2307035"/>
              <a:gd name="connsiteX106" fmla="*/ 155192 w 1577436"/>
              <a:gd name="connsiteY106" fmla="*/ 2188434 h 2307035"/>
              <a:gd name="connsiteX107" fmla="*/ 206403 w 1577436"/>
              <a:gd name="connsiteY107" fmla="*/ 2253942 h 2307035"/>
              <a:gd name="connsiteX108" fmla="*/ 310384 w 1577436"/>
              <a:gd name="connsiteY108" fmla="*/ 2306973 h 2307035"/>
              <a:gd name="connsiteX109" fmla="*/ 330660 w 1577436"/>
              <a:gd name="connsiteY109" fmla="*/ 2296055 h 2307035"/>
              <a:gd name="connsiteX110" fmla="*/ 320002 w 1577436"/>
              <a:gd name="connsiteY110" fmla="*/ 2278638 h 2307035"/>
              <a:gd name="connsiteX111" fmla="*/ 284909 w 1577436"/>
              <a:gd name="connsiteY111" fmla="*/ 2246143 h 2307035"/>
              <a:gd name="connsiteX112" fmla="*/ 271911 w 1577436"/>
              <a:gd name="connsiteY112" fmla="*/ 2205851 h 2307035"/>
              <a:gd name="connsiteX113" fmla="*/ 266972 w 1577436"/>
              <a:gd name="connsiteY113" fmla="*/ 2129685 h 2307035"/>
              <a:gd name="connsiteX114" fmla="*/ 262293 w 1577436"/>
              <a:gd name="connsiteY114" fmla="*/ 2086532 h 2307035"/>
              <a:gd name="connsiteX115" fmla="*/ 274771 w 1577436"/>
              <a:gd name="connsiteY115" fmla="*/ 2072235 h 2307035"/>
              <a:gd name="connsiteX116" fmla="*/ 285689 w 1577436"/>
              <a:gd name="connsiteY116" fmla="*/ 2059497 h 2307035"/>
              <a:gd name="connsiteX117" fmla="*/ 285169 w 1577436"/>
              <a:gd name="connsiteY117" fmla="*/ 2037401 h 2307035"/>
              <a:gd name="connsiteX118" fmla="*/ 300766 w 1577436"/>
              <a:gd name="connsiteY118" fmla="*/ 1974232 h 2307035"/>
              <a:gd name="connsiteX119" fmla="*/ 333260 w 1577436"/>
              <a:gd name="connsiteY119" fmla="*/ 1899366 h 2307035"/>
              <a:gd name="connsiteX120" fmla="*/ 374333 w 1577436"/>
              <a:gd name="connsiteY120" fmla="*/ 1790446 h 2307035"/>
              <a:gd name="connsiteX121" fmla="*/ 437761 w 1577436"/>
              <a:gd name="connsiteY121" fmla="*/ 1668528 h 2307035"/>
              <a:gd name="connsiteX122" fmla="*/ 449719 w 1577436"/>
              <a:gd name="connsiteY122" fmla="*/ 1650071 h 2307035"/>
              <a:gd name="connsiteX123" fmla="*/ 473375 w 1577436"/>
              <a:gd name="connsiteY123" fmla="*/ 1614457 h 2307035"/>
              <a:gd name="connsiteX124" fmla="*/ 506909 w 1577436"/>
              <a:gd name="connsiteY124" fmla="*/ 1557528 h 2307035"/>
              <a:gd name="connsiteX125" fmla="*/ 521206 w 1577436"/>
              <a:gd name="connsiteY125" fmla="*/ 1543490 h 2307035"/>
              <a:gd name="connsiteX126" fmla="*/ 525365 w 1577436"/>
              <a:gd name="connsiteY126" fmla="*/ 1563247 h 2307035"/>
              <a:gd name="connsiteX127" fmla="*/ 527445 w 1577436"/>
              <a:gd name="connsiteY127" fmla="*/ 1685165 h 2307035"/>
              <a:gd name="connsiteX128" fmla="*/ 544342 w 1577436"/>
              <a:gd name="connsiteY128" fmla="*/ 1753012 h 2307035"/>
              <a:gd name="connsiteX129" fmla="*/ 559939 w 1577436"/>
              <a:gd name="connsiteY129" fmla="*/ 1766790 h 2307035"/>
              <a:gd name="connsiteX130" fmla="*/ 573717 w 1577436"/>
              <a:gd name="connsiteY130" fmla="*/ 1751453 h 2307035"/>
              <a:gd name="connsiteX131" fmla="*/ 576576 w 1577436"/>
              <a:gd name="connsiteY131" fmla="*/ 1730916 h 2307035"/>
              <a:gd name="connsiteX132" fmla="*/ 577616 w 1577436"/>
              <a:gd name="connsiteY132" fmla="*/ 1699722 h 2307035"/>
              <a:gd name="connsiteX133" fmla="*/ 598932 w 1577436"/>
              <a:gd name="connsiteY133" fmla="*/ 1629795 h 2307035"/>
              <a:gd name="connsiteX134" fmla="*/ 649363 w 1577436"/>
              <a:gd name="connsiteY134" fmla="*/ 1560647 h 2307035"/>
              <a:gd name="connsiteX135" fmla="*/ 651963 w 1577436"/>
              <a:gd name="connsiteY135" fmla="*/ 1552588 h 2307035"/>
              <a:gd name="connsiteX136" fmla="*/ 662101 w 1577436"/>
              <a:gd name="connsiteY136" fmla="*/ 1519574 h 2307035"/>
              <a:gd name="connsiteX137" fmla="*/ 687576 w 1577436"/>
              <a:gd name="connsiteY137" fmla="*/ 1513076 h 2307035"/>
              <a:gd name="connsiteX138" fmla="*/ 700834 w 1577436"/>
              <a:gd name="connsiteY138" fmla="*/ 1510736 h 2307035"/>
              <a:gd name="connsiteX139" fmla="*/ 775440 w 1577436"/>
              <a:gd name="connsiteY139" fmla="*/ 1444188 h 2307035"/>
              <a:gd name="connsiteX140" fmla="*/ 811054 w 1577436"/>
              <a:gd name="connsiteY140" fmla="*/ 1420792 h 2307035"/>
              <a:gd name="connsiteX141" fmla="*/ 939731 w 1577436"/>
              <a:gd name="connsiteY141" fmla="*/ 1346186 h 2307035"/>
              <a:gd name="connsiteX142" fmla="*/ 1044232 w 1577436"/>
              <a:gd name="connsiteY142" fmla="*/ 1265080 h 2307035"/>
              <a:gd name="connsiteX143" fmla="*/ 1110780 w 1577436"/>
              <a:gd name="connsiteY143" fmla="*/ 1203471 h 2307035"/>
              <a:gd name="connsiteX144" fmla="*/ 1128977 w 1577436"/>
              <a:gd name="connsiteY144" fmla="*/ 1141603 h 2307035"/>
              <a:gd name="connsiteX145" fmla="*/ 1114679 w 1577436"/>
              <a:gd name="connsiteY145" fmla="*/ 1105469 h 2307035"/>
              <a:gd name="connsiteX146" fmla="*/ 1093623 w 1577436"/>
              <a:gd name="connsiteY146" fmla="*/ 1077914 h 2307035"/>
              <a:gd name="connsiteX147" fmla="*/ 977424 w 1577436"/>
              <a:gd name="connsiteY147" fmla="*/ 1012926 h 2307035"/>
              <a:gd name="connsiteX148" fmla="*/ 857066 w 1577436"/>
              <a:gd name="connsiteY148" fmla="*/ 964834 h 2307035"/>
              <a:gd name="connsiteX149" fmla="*/ 840169 w 1577436"/>
              <a:gd name="connsiteY149" fmla="*/ 939619 h 2307035"/>
              <a:gd name="connsiteX150" fmla="*/ 850567 w 1577436"/>
              <a:gd name="connsiteY150" fmla="*/ 826279 h 2307035"/>
              <a:gd name="connsiteX151" fmla="*/ 875782 w 1577436"/>
              <a:gd name="connsiteY151" fmla="*/ 674207 h 2307035"/>
              <a:gd name="connsiteX152" fmla="*/ 892159 w 1577436"/>
              <a:gd name="connsiteY152" fmla="*/ 642493 h 2307035"/>
              <a:gd name="connsiteX153" fmla="*/ 935312 w 1577436"/>
              <a:gd name="connsiteY153" fmla="*/ 590502 h 2307035"/>
              <a:gd name="connsiteX154" fmla="*/ 984443 w 1577436"/>
              <a:gd name="connsiteY154" fmla="*/ 565027 h 2307035"/>
              <a:gd name="connsiteX155" fmla="*/ 1151853 w 1577436"/>
              <a:gd name="connsiteY155" fmla="*/ 562947 h 2307035"/>
              <a:gd name="connsiteX156" fmla="*/ 1208522 w 1577436"/>
              <a:gd name="connsiteY156" fmla="*/ 557228 h 2307035"/>
              <a:gd name="connsiteX157" fmla="*/ 1337719 w 1577436"/>
              <a:gd name="connsiteY157" fmla="*/ 503938 h 2307035"/>
              <a:gd name="connsiteX158" fmla="*/ 1368134 w 1577436"/>
              <a:gd name="connsiteY158" fmla="*/ 487041 h 2307035"/>
              <a:gd name="connsiteX159" fmla="*/ 1411546 w 1577436"/>
              <a:gd name="connsiteY159" fmla="*/ 465205 h 2307035"/>
              <a:gd name="connsiteX160" fmla="*/ 1446380 w 1577436"/>
              <a:gd name="connsiteY160" fmla="*/ 454546 h 2307035"/>
              <a:gd name="connsiteX161" fmla="*/ 1462497 w 1577436"/>
              <a:gd name="connsiteY161" fmla="*/ 434270 h 2307035"/>
              <a:gd name="connsiteX162" fmla="*/ 1476534 w 1577436"/>
              <a:gd name="connsiteY162" fmla="*/ 409055 h 2307035"/>
              <a:gd name="connsiteX163" fmla="*/ 1476274 w 1577436"/>
              <a:gd name="connsiteY163" fmla="*/ 407755 h 2307035"/>
              <a:gd name="connsiteX164" fmla="*/ 1484853 w 1577436"/>
              <a:gd name="connsiteY164" fmla="*/ 395797 h 2307035"/>
              <a:gd name="connsiteX165" fmla="*/ 1537363 w 1577436"/>
              <a:gd name="connsiteY165" fmla="*/ 371621 h 2307035"/>
              <a:gd name="connsiteX166" fmla="*/ 1567258 w 1577436"/>
              <a:gd name="connsiteY166" fmla="*/ 351345 h 2307035"/>
              <a:gd name="connsiteX167" fmla="*/ 1575057 w 1577436"/>
              <a:gd name="connsiteY167" fmla="*/ 327169 h 2307035"/>
              <a:gd name="connsiteX168" fmla="*/ 842768 w 1577436"/>
              <a:gd name="connsiteY168" fmla="*/ 1205031 h 2307035"/>
              <a:gd name="connsiteX169" fmla="*/ 755424 w 1577436"/>
              <a:gd name="connsiteY169" fmla="*/ 1296795 h 2307035"/>
              <a:gd name="connsiteX170" fmla="*/ 703433 w 1577436"/>
              <a:gd name="connsiteY170" fmla="*/ 1345146 h 2307035"/>
              <a:gd name="connsiteX171" fmla="*/ 682897 w 1577436"/>
              <a:gd name="connsiteY171" fmla="*/ 1355284 h 2307035"/>
              <a:gd name="connsiteX172" fmla="*/ 606731 w 1577436"/>
              <a:gd name="connsiteY172" fmla="*/ 1399996 h 2307035"/>
              <a:gd name="connsiteX173" fmla="*/ 595813 w 1577436"/>
              <a:gd name="connsiteY173" fmla="*/ 1412734 h 2307035"/>
              <a:gd name="connsiteX174" fmla="*/ 587494 w 1577436"/>
              <a:gd name="connsiteY174" fmla="*/ 1414293 h 2307035"/>
              <a:gd name="connsiteX175" fmla="*/ 586454 w 1577436"/>
              <a:gd name="connsiteY175" fmla="*/ 1406495 h 2307035"/>
              <a:gd name="connsiteX176" fmla="*/ 588274 w 1577436"/>
              <a:gd name="connsiteY176" fmla="*/ 1401556 h 2307035"/>
              <a:gd name="connsiteX177" fmla="*/ 668340 w 1577436"/>
              <a:gd name="connsiteY177" fmla="*/ 1224268 h 2307035"/>
              <a:gd name="connsiteX178" fmla="*/ 699534 w 1577436"/>
              <a:gd name="connsiteY178" fmla="*/ 1202692 h 2307035"/>
              <a:gd name="connsiteX179" fmla="*/ 828211 w 1577436"/>
              <a:gd name="connsiteY179" fmla="*/ 1202692 h 2307035"/>
              <a:gd name="connsiteX180" fmla="*/ 842768 w 1577436"/>
              <a:gd name="connsiteY180" fmla="*/ 1205031 h 230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577436" h="2307035">
                <a:moveTo>
                  <a:pt x="1575057" y="327169"/>
                </a:moveTo>
                <a:cubicBezTo>
                  <a:pt x="1568298" y="313132"/>
                  <a:pt x="1558679" y="301954"/>
                  <a:pt x="1547242" y="291556"/>
                </a:cubicBezTo>
                <a:cubicBezTo>
                  <a:pt x="1541523" y="286357"/>
                  <a:pt x="1536323" y="284537"/>
                  <a:pt x="1530345" y="289736"/>
                </a:cubicBezTo>
                <a:cubicBezTo>
                  <a:pt x="1524626" y="294935"/>
                  <a:pt x="1519167" y="292336"/>
                  <a:pt x="1513968" y="289216"/>
                </a:cubicBezTo>
                <a:cubicBezTo>
                  <a:pt x="1505649" y="284017"/>
                  <a:pt x="1499410" y="286097"/>
                  <a:pt x="1494991" y="294935"/>
                </a:cubicBezTo>
                <a:cubicBezTo>
                  <a:pt x="1491352" y="302214"/>
                  <a:pt x="1487452" y="309493"/>
                  <a:pt x="1483553" y="316771"/>
                </a:cubicBezTo>
                <a:cubicBezTo>
                  <a:pt x="1474195" y="333928"/>
                  <a:pt x="1461197" y="338607"/>
                  <a:pt x="1442480" y="332108"/>
                </a:cubicBezTo>
                <a:cubicBezTo>
                  <a:pt x="1425064" y="326130"/>
                  <a:pt x="1420904" y="327949"/>
                  <a:pt x="1415445" y="346146"/>
                </a:cubicBezTo>
                <a:cubicBezTo>
                  <a:pt x="1413626" y="351865"/>
                  <a:pt x="1413366" y="357584"/>
                  <a:pt x="1406087" y="360443"/>
                </a:cubicBezTo>
                <a:cubicBezTo>
                  <a:pt x="1356176" y="379940"/>
                  <a:pt x="1308344" y="404376"/>
                  <a:pt x="1254014" y="411394"/>
                </a:cubicBezTo>
                <a:cubicBezTo>
                  <a:pt x="1224900" y="415034"/>
                  <a:pt x="1197085" y="428811"/>
                  <a:pt x="1167450" y="426991"/>
                </a:cubicBezTo>
                <a:cubicBezTo>
                  <a:pt x="1123778" y="424132"/>
                  <a:pt x="1080106" y="423872"/>
                  <a:pt x="1036433" y="424132"/>
                </a:cubicBezTo>
                <a:cubicBezTo>
                  <a:pt x="1017457" y="424132"/>
                  <a:pt x="1000560" y="417113"/>
                  <a:pt x="995101" y="395537"/>
                </a:cubicBezTo>
                <a:cubicBezTo>
                  <a:pt x="994321" y="392158"/>
                  <a:pt x="992501" y="389038"/>
                  <a:pt x="991202" y="385919"/>
                </a:cubicBezTo>
                <a:cubicBezTo>
                  <a:pt x="980544" y="363823"/>
                  <a:pt x="969625" y="342507"/>
                  <a:pt x="942850" y="335748"/>
                </a:cubicBezTo>
                <a:cubicBezTo>
                  <a:pt x="935312" y="333928"/>
                  <a:pt x="936611" y="328209"/>
                  <a:pt x="941810" y="324310"/>
                </a:cubicBezTo>
                <a:cubicBezTo>
                  <a:pt x="944410" y="322230"/>
                  <a:pt x="948049" y="321710"/>
                  <a:pt x="951429" y="320411"/>
                </a:cubicBezTo>
                <a:cubicBezTo>
                  <a:pt x="974045" y="312872"/>
                  <a:pt x="996661" y="306113"/>
                  <a:pt x="1019017" y="297795"/>
                </a:cubicBezTo>
                <a:cubicBezTo>
                  <a:pt x="1037993" y="290776"/>
                  <a:pt x="1041113" y="282717"/>
                  <a:pt x="1035134" y="263481"/>
                </a:cubicBezTo>
                <a:cubicBezTo>
                  <a:pt x="1033834" y="259062"/>
                  <a:pt x="1030195" y="254642"/>
                  <a:pt x="1033054" y="249963"/>
                </a:cubicBezTo>
                <a:cubicBezTo>
                  <a:pt x="1037473" y="242165"/>
                  <a:pt x="1036953" y="234106"/>
                  <a:pt x="1035394" y="226048"/>
                </a:cubicBezTo>
                <a:cubicBezTo>
                  <a:pt x="1033834" y="216949"/>
                  <a:pt x="1035394" y="209151"/>
                  <a:pt x="1043192" y="202912"/>
                </a:cubicBezTo>
                <a:cubicBezTo>
                  <a:pt x="1048651" y="198493"/>
                  <a:pt x="1049431" y="193813"/>
                  <a:pt x="1044492" y="187315"/>
                </a:cubicBezTo>
                <a:cubicBezTo>
                  <a:pt x="1038773" y="180036"/>
                  <a:pt x="1032274" y="174057"/>
                  <a:pt x="1025255" y="168078"/>
                </a:cubicBezTo>
                <a:cubicBezTo>
                  <a:pt x="1013298" y="158200"/>
                  <a:pt x="1009138" y="143642"/>
                  <a:pt x="1015117" y="129865"/>
                </a:cubicBezTo>
                <a:cubicBezTo>
                  <a:pt x="1017717" y="124146"/>
                  <a:pt x="1016417" y="121546"/>
                  <a:pt x="1012518" y="117907"/>
                </a:cubicBezTo>
                <a:cubicBezTo>
                  <a:pt x="1003419" y="109849"/>
                  <a:pt x="995101" y="101010"/>
                  <a:pt x="986262" y="92692"/>
                </a:cubicBezTo>
                <a:cubicBezTo>
                  <a:pt x="980544" y="86973"/>
                  <a:pt x="980803" y="81774"/>
                  <a:pt x="986522" y="76055"/>
                </a:cubicBezTo>
                <a:cubicBezTo>
                  <a:pt x="992501" y="70076"/>
                  <a:pt x="999260" y="63837"/>
                  <a:pt x="1003419" y="56558"/>
                </a:cubicBezTo>
                <a:cubicBezTo>
                  <a:pt x="1007319" y="49799"/>
                  <a:pt x="1013038" y="39921"/>
                  <a:pt x="1002899" y="33942"/>
                </a:cubicBezTo>
                <a:cubicBezTo>
                  <a:pt x="984963" y="23284"/>
                  <a:pt x="965466" y="14186"/>
                  <a:pt x="944150" y="16785"/>
                </a:cubicBezTo>
                <a:cubicBezTo>
                  <a:pt x="929073" y="18605"/>
                  <a:pt x="916075" y="17565"/>
                  <a:pt x="904637" y="6387"/>
                </a:cubicBezTo>
                <a:cubicBezTo>
                  <a:pt x="902038" y="4048"/>
                  <a:pt x="897618" y="3268"/>
                  <a:pt x="893719" y="2488"/>
                </a:cubicBezTo>
                <a:cubicBezTo>
                  <a:pt x="859925" y="-2971"/>
                  <a:pt x="827951" y="-372"/>
                  <a:pt x="798056" y="19645"/>
                </a:cubicBezTo>
                <a:cubicBezTo>
                  <a:pt x="766862" y="40441"/>
                  <a:pt x="746326" y="68256"/>
                  <a:pt x="741127" y="104130"/>
                </a:cubicBezTo>
                <a:cubicBezTo>
                  <a:pt x="734888" y="147802"/>
                  <a:pt x="740087" y="191214"/>
                  <a:pt x="759323" y="231767"/>
                </a:cubicBezTo>
                <a:cubicBezTo>
                  <a:pt x="766602" y="247364"/>
                  <a:pt x="761923" y="255942"/>
                  <a:pt x="744766" y="255682"/>
                </a:cubicBezTo>
                <a:cubicBezTo>
                  <a:pt x="734368" y="255682"/>
                  <a:pt x="724230" y="254902"/>
                  <a:pt x="714092" y="251003"/>
                </a:cubicBezTo>
                <a:cubicBezTo>
                  <a:pt x="690176" y="241905"/>
                  <a:pt x="666260" y="233326"/>
                  <a:pt x="642084" y="225008"/>
                </a:cubicBezTo>
                <a:cubicBezTo>
                  <a:pt x="606991" y="212790"/>
                  <a:pt x="583855" y="217209"/>
                  <a:pt x="561239" y="246064"/>
                </a:cubicBezTo>
                <a:cubicBezTo>
                  <a:pt x="544862" y="266860"/>
                  <a:pt x="521206" y="269980"/>
                  <a:pt x="500670" y="271539"/>
                </a:cubicBezTo>
                <a:cubicBezTo>
                  <a:pt x="468956" y="273879"/>
                  <a:pt x="436981" y="275179"/>
                  <a:pt x="405007" y="277258"/>
                </a:cubicBezTo>
                <a:cubicBezTo>
                  <a:pt x="349117" y="280638"/>
                  <a:pt x="294267" y="289736"/>
                  <a:pt x="239677" y="302734"/>
                </a:cubicBezTo>
                <a:cubicBezTo>
                  <a:pt x="220440" y="307413"/>
                  <a:pt x="206923" y="316511"/>
                  <a:pt x="198084" y="333928"/>
                </a:cubicBezTo>
                <a:cubicBezTo>
                  <a:pt x="154412" y="417893"/>
                  <a:pt x="102162" y="497179"/>
                  <a:pt x="59529" y="581923"/>
                </a:cubicBezTo>
                <a:cubicBezTo>
                  <a:pt x="53550" y="594141"/>
                  <a:pt x="50431" y="603240"/>
                  <a:pt x="62909" y="612858"/>
                </a:cubicBezTo>
                <a:cubicBezTo>
                  <a:pt x="68108" y="617017"/>
                  <a:pt x="70447" y="624816"/>
                  <a:pt x="75646" y="628975"/>
                </a:cubicBezTo>
                <a:cubicBezTo>
                  <a:pt x="86564" y="638073"/>
                  <a:pt x="82145" y="645352"/>
                  <a:pt x="75386" y="653930"/>
                </a:cubicBezTo>
                <a:cubicBezTo>
                  <a:pt x="61869" y="670827"/>
                  <a:pt x="47831" y="687724"/>
                  <a:pt x="42112" y="709041"/>
                </a:cubicBezTo>
                <a:cubicBezTo>
                  <a:pt x="36133" y="732176"/>
                  <a:pt x="23136" y="748034"/>
                  <a:pt x="0" y="755312"/>
                </a:cubicBezTo>
                <a:cubicBezTo>
                  <a:pt x="0" y="757912"/>
                  <a:pt x="0" y="760511"/>
                  <a:pt x="0" y="763111"/>
                </a:cubicBezTo>
                <a:cubicBezTo>
                  <a:pt x="11438" y="771949"/>
                  <a:pt x="20796" y="763631"/>
                  <a:pt x="30934" y="759731"/>
                </a:cubicBezTo>
                <a:cubicBezTo>
                  <a:pt x="35874" y="757652"/>
                  <a:pt x="40553" y="752453"/>
                  <a:pt x="46272" y="757912"/>
                </a:cubicBezTo>
                <a:cubicBezTo>
                  <a:pt x="51211" y="762851"/>
                  <a:pt x="50951" y="769090"/>
                  <a:pt x="48871" y="775069"/>
                </a:cubicBezTo>
                <a:cubicBezTo>
                  <a:pt x="44972" y="787546"/>
                  <a:pt x="40033" y="799504"/>
                  <a:pt x="27295" y="806263"/>
                </a:cubicBezTo>
                <a:cubicBezTo>
                  <a:pt x="24176" y="807823"/>
                  <a:pt x="19756" y="810162"/>
                  <a:pt x="21836" y="815101"/>
                </a:cubicBezTo>
                <a:cubicBezTo>
                  <a:pt x="23396" y="819001"/>
                  <a:pt x="27295" y="820560"/>
                  <a:pt x="31194" y="821080"/>
                </a:cubicBezTo>
                <a:cubicBezTo>
                  <a:pt x="38993" y="822380"/>
                  <a:pt x="44452" y="818221"/>
                  <a:pt x="49391" y="813022"/>
                </a:cubicBezTo>
                <a:cubicBezTo>
                  <a:pt x="55630" y="806783"/>
                  <a:pt x="58749" y="798464"/>
                  <a:pt x="63169" y="791186"/>
                </a:cubicBezTo>
                <a:cubicBezTo>
                  <a:pt x="65248" y="787546"/>
                  <a:pt x="67068" y="782607"/>
                  <a:pt x="72787" y="784167"/>
                </a:cubicBezTo>
                <a:cubicBezTo>
                  <a:pt x="77466" y="785727"/>
                  <a:pt x="76426" y="790666"/>
                  <a:pt x="76166" y="794305"/>
                </a:cubicBezTo>
                <a:cubicBezTo>
                  <a:pt x="75386" y="801584"/>
                  <a:pt x="73827" y="808863"/>
                  <a:pt x="72787" y="816141"/>
                </a:cubicBezTo>
                <a:cubicBezTo>
                  <a:pt x="72007" y="820560"/>
                  <a:pt x="70187" y="823160"/>
                  <a:pt x="64988" y="822380"/>
                </a:cubicBezTo>
                <a:cubicBezTo>
                  <a:pt x="59529" y="821340"/>
                  <a:pt x="55370" y="822900"/>
                  <a:pt x="56410" y="829919"/>
                </a:cubicBezTo>
                <a:cubicBezTo>
                  <a:pt x="57450" y="836938"/>
                  <a:pt x="59789" y="842657"/>
                  <a:pt x="68628" y="841877"/>
                </a:cubicBezTo>
                <a:cubicBezTo>
                  <a:pt x="75646" y="841097"/>
                  <a:pt x="80066" y="836158"/>
                  <a:pt x="85785" y="833038"/>
                </a:cubicBezTo>
                <a:cubicBezTo>
                  <a:pt x="90204" y="830439"/>
                  <a:pt x="93843" y="827579"/>
                  <a:pt x="100082" y="830179"/>
                </a:cubicBezTo>
                <a:cubicBezTo>
                  <a:pt x="113340" y="835898"/>
                  <a:pt x="128937" y="824460"/>
                  <a:pt x="128677" y="809642"/>
                </a:cubicBezTo>
                <a:cubicBezTo>
                  <a:pt x="128417" y="796125"/>
                  <a:pt x="127377" y="782867"/>
                  <a:pt x="127637" y="769350"/>
                </a:cubicBezTo>
                <a:cubicBezTo>
                  <a:pt x="128157" y="752453"/>
                  <a:pt x="135176" y="745694"/>
                  <a:pt x="151553" y="744134"/>
                </a:cubicBezTo>
                <a:cubicBezTo>
                  <a:pt x="156752" y="743614"/>
                  <a:pt x="161951" y="743094"/>
                  <a:pt x="167150" y="742575"/>
                </a:cubicBezTo>
                <a:cubicBezTo>
                  <a:pt x="175728" y="741795"/>
                  <a:pt x="180148" y="737115"/>
                  <a:pt x="181707" y="728797"/>
                </a:cubicBezTo>
                <a:cubicBezTo>
                  <a:pt x="184827" y="713720"/>
                  <a:pt x="183527" y="700982"/>
                  <a:pt x="169230" y="691364"/>
                </a:cubicBezTo>
                <a:cubicBezTo>
                  <a:pt x="162211" y="686425"/>
                  <a:pt x="154672" y="680446"/>
                  <a:pt x="160911" y="668748"/>
                </a:cubicBezTo>
                <a:cubicBezTo>
                  <a:pt x="175728" y="641193"/>
                  <a:pt x="189246" y="613378"/>
                  <a:pt x="204063" y="585823"/>
                </a:cubicBezTo>
                <a:cubicBezTo>
                  <a:pt x="210042" y="574385"/>
                  <a:pt x="218621" y="564247"/>
                  <a:pt x="215761" y="549949"/>
                </a:cubicBezTo>
                <a:cubicBezTo>
                  <a:pt x="214981" y="545530"/>
                  <a:pt x="218881" y="543190"/>
                  <a:pt x="221480" y="540331"/>
                </a:cubicBezTo>
                <a:cubicBezTo>
                  <a:pt x="249035" y="511476"/>
                  <a:pt x="270611" y="477682"/>
                  <a:pt x="298426" y="449087"/>
                </a:cubicBezTo>
                <a:cubicBezTo>
                  <a:pt x="304405" y="443109"/>
                  <a:pt x="309344" y="439989"/>
                  <a:pt x="317143" y="440769"/>
                </a:cubicBezTo>
                <a:cubicBezTo>
                  <a:pt x="336120" y="443109"/>
                  <a:pt x="355096" y="441549"/>
                  <a:pt x="374333" y="441289"/>
                </a:cubicBezTo>
                <a:cubicBezTo>
                  <a:pt x="405527" y="440769"/>
                  <a:pt x="436721" y="441029"/>
                  <a:pt x="467916" y="441029"/>
                </a:cubicBezTo>
                <a:cubicBezTo>
                  <a:pt x="476494" y="441029"/>
                  <a:pt x="484293" y="442589"/>
                  <a:pt x="484293" y="454546"/>
                </a:cubicBezTo>
                <a:cubicBezTo>
                  <a:pt x="484033" y="495359"/>
                  <a:pt x="483253" y="535912"/>
                  <a:pt x="479874" y="576464"/>
                </a:cubicBezTo>
                <a:cubicBezTo>
                  <a:pt x="475714" y="630275"/>
                  <a:pt x="452319" y="676806"/>
                  <a:pt x="424244" y="721518"/>
                </a:cubicBezTo>
                <a:cubicBezTo>
                  <a:pt x="408127" y="747254"/>
                  <a:pt x="389930" y="771429"/>
                  <a:pt x="372773" y="796385"/>
                </a:cubicBezTo>
                <a:cubicBezTo>
                  <a:pt x="367054" y="804703"/>
                  <a:pt x="361335" y="812762"/>
                  <a:pt x="359515" y="822900"/>
                </a:cubicBezTo>
                <a:cubicBezTo>
                  <a:pt x="355096" y="848376"/>
                  <a:pt x="350677" y="874111"/>
                  <a:pt x="346258" y="899586"/>
                </a:cubicBezTo>
                <a:cubicBezTo>
                  <a:pt x="344438" y="909984"/>
                  <a:pt x="347298" y="914664"/>
                  <a:pt x="358216" y="910504"/>
                </a:cubicBezTo>
                <a:cubicBezTo>
                  <a:pt x="369134" y="906345"/>
                  <a:pt x="373033" y="911024"/>
                  <a:pt x="373293" y="921942"/>
                </a:cubicBezTo>
                <a:cubicBezTo>
                  <a:pt x="373553" y="930781"/>
                  <a:pt x="369394" y="940659"/>
                  <a:pt x="374073" y="948717"/>
                </a:cubicBezTo>
                <a:cubicBezTo>
                  <a:pt x="387590" y="971333"/>
                  <a:pt x="387070" y="995509"/>
                  <a:pt x="383951" y="1020464"/>
                </a:cubicBezTo>
                <a:cubicBezTo>
                  <a:pt x="381871" y="1037621"/>
                  <a:pt x="377192" y="1055558"/>
                  <a:pt x="382651" y="1071935"/>
                </a:cubicBezTo>
                <a:cubicBezTo>
                  <a:pt x="391490" y="1097931"/>
                  <a:pt x="397988" y="1125486"/>
                  <a:pt x="412546" y="1149141"/>
                </a:cubicBezTo>
                <a:cubicBezTo>
                  <a:pt x="427623" y="1174097"/>
                  <a:pt x="426843" y="1199312"/>
                  <a:pt x="418785" y="1225308"/>
                </a:cubicBezTo>
                <a:cubicBezTo>
                  <a:pt x="402148" y="1277558"/>
                  <a:pt x="386031" y="1330069"/>
                  <a:pt x="372253" y="1383099"/>
                </a:cubicBezTo>
                <a:cubicBezTo>
                  <a:pt x="357176" y="1441329"/>
                  <a:pt x="349377" y="1501638"/>
                  <a:pt x="319742" y="1555448"/>
                </a:cubicBezTo>
                <a:cubicBezTo>
                  <a:pt x="319483" y="1555708"/>
                  <a:pt x="319483" y="1556228"/>
                  <a:pt x="319483" y="1556748"/>
                </a:cubicBezTo>
                <a:cubicBezTo>
                  <a:pt x="313764" y="1577804"/>
                  <a:pt x="303365" y="1596780"/>
                  <a:pt x="291148" y="1614717"/>
                </a:cubicBezTo>
                <a:cubicBezTo>
                  <a:pt x="261513" y="1658130"/>
                  <a:pt x="238377" y="1704401"/>
                  <a:pt x="231618" y="1756912"/>
                </a:cubicBezTo>
                <a:cubicBezTo>
                  <a:pt x="226679" y="1795645"/>
                  <a:pt x="211862" y="1830738"/>
                  <a:pt x="198604" y="1866612"/>
                </a:cubicBezTo>
                <a:cubicBezTo>
                  <a:pt x="180667" y="1914703"/>
                  <a:pt x="160131" y="1962015"/>
                  <a:pt x="147653" y="2012186"/>
                </a:cubicBezTo>
                <a:cubicBezTo>
                  <a:pt x="143754" y="2027523"/>
                  <a:pt x="139075" y="2044420"/>
                  <a:pt x="124778" y="2053518"/>
                </a:cubicBezTo>
                <a:cubicBezTo>
                  <a:pt x="101902" y="2068075"/>
                  <a:pt x="87344" y="2090431"/>
                  <a:pt x="69148" y="2109148"/>
                </a:cubicBezTo>
                <a:cubicBezTo>
                  <a:pt x="63948" y="2114607"/>
                  <a:pt x="63689" y="2119286"/>
                  <a:pt x="69148" y="2124745"/>
                </a:cubicBezTo>
                <a:cubicBezTo>
                  <a:pt x="88124" y="2144242"/>
                  <a:pt x="107621" y="2163479"/>
                  <a:pt x="128417" y="2181155"/>
                </a:cubicBezTo>
                <a:cubicBezTo>
                  <a:pt x="130756" y="2183235"/>
                  <a:pt x="133616" y="2187394"/>
                  <a:pt x="137255" y="2184015"/>
                </a:cubicBezTo>
                <a:cubicBezTo>
                  <a:pt x="145834" y="2175956"/>
                  <a:pt x="150513" y="2183495"/>
                  <a:pt x="155192" y="2188434"/>
                </a:cubicBezTo>
                <a:cubicBezTo>
                  <a:pt x="174429" y="2208450"/>
                  <a:pt x="189506" y="2231846"/>
                  <a:pt x="206403" y="2253942"/>
                </a:cubicBezTo>
                <a:cubicBezTo>
                  <a:pt x="232398" y="2288256"/>
                  <a:pt x="268012" y="2304633"/>
                  <a:pt x="310384" y="2306973"/>
                </a:cubicBezTo>
                <a:cubicBezTo>
                  <a:pt x="318963" y="2307492"/>
                  <a:pt x="327801" y="2304893"/>
                  <a:pt x="330660" y="2296055"/>
                </a:cubicBezTo>
                <a:cubicBezTo>
                  <a:pt x="333520" y="2287476"/>
                  <a:pt x="325721" y="2282797"/>
                  <a:pt x="320002" y="2278638"/>
                </a:cubicBezTo>
                <a:cubicBezTo>
                  <a:pt x="307005" y="2269019"/>
                  <a:pt x="294787" y="2258881"/>
                  <a:pt x="284909" y="2246143"/>
                </a:cubicBezTo>
                <a:cubicBezTo>
                  <a:pt x="275810" y="2234186"/>
                  <a:pt x="270611" y="2221448"/>
                  <a:pt x="271911" y="2205851"/>
                </a:cubicBezTo>
                <a:cubicBezTo>
                  <a:pt x="273991" y="2180375"/>
                  <a:pt x="274251" y="2154380"/>
                  <a:pt x="266972" y="2129685"/>
                </a:cubicBezTo>
                <a:cubicBezTo>
                  <a:pt x="262553" y="2114867"/>
                  <a:pt x="262293" y="2101090"/>
                  <a:pt x="262293" y="2086532"/>
                </a:cubicBezTo>
                <a:cubicBezTo>
                  <a:pt x="262293" y="2077434"/>
                  <a:pt x="265672" y="2072495"/>
                  <a:pt x="274771" y="2072235"/>
                </a:cubicBezTo>
                <a:cubicBezTo>
                  <a:pt x="283089" y="2071975"/>
                  <a:pt x="286728" y="2068335"/>
                  <a:pt x="285689" y="2059497"/>
                </a:cubicBezTo>
                <a:cubicBezTo>
                  <a:pt x="284649" y="2052218"/>
                  <a:pt x="285689" y="2044680"/>
                  <a:pt x="285169" y="2037401"/>
                </a:cubicBezTo>
                <a:cubicBezTo>
                  <a:pt x="283349" y="2014525"/>
                  <a:pt x="288808" y="1994249"/>
                  <a:pt x="300766" y="1974232"/>
                </a:cubicBezTo>
                <a:cubicBezTo>
                  <a:pt x="314803" y="1950837"/>
                  <a:pt x="323642" y="1924841"/>
                  <a:pt x="333260" y="1899366"/>
                </a:cubicBezTo>
                <a:cubicBezTo>
                  <a:pt x="346778" y="1862973"/>
                  <a:pt x="355876" y="1825019"/>
                  <a:pt x="374333" y="1790446"/>
                </a:cubicBezTo>
                <a:cubicBezTo>
                  <a:pt x="395909" y="1750153"/>
                  <a:pt x="420344" y="1711160"/>
                  <a:pt x="437761" y="1668528"/>
                </a:cubicBezTo>
                <a:cubicBezTo>
                  <a:pt x="440621" y="1661769"/>
                  <a:pt x="445040" y="1655790"/>
                  <a:pt x="449719" y="1650071"/>
                </a:cubicBezTo>
                <a:cubicBezTo>
                  <a:pt x="459077" y="1639153"/>
                  <a:pt x="466876" y="1627195"/>
                  <a:pt x="473375" y="1614457"/>
                </a:cubicBezTo>
                <a:cubicBezTo>
                  <a:pt x="483253" y="1594701"/>
                  <a:pt x="493911" y="1575464"/>
                  <a:pt x="506909" y="1557528"/>
                </a:cubicBezTo>
                <a:cubicBezTo>
                  <a:pt x="510808" y="1552069"/>
                  <a:pt x="512108" y="1540631"/>
                  <a:pt x="521206" y="1543490"/>
                </a:cubicBezTo>
                <a:cubicBezTo>
                  <a:pt x="529525" y="1546090"/>
                  <a:pt x="525105" y="1556488"/>
                  <a:pt x="525365" y="1563247"/>
                </a:cubicBezTo>
                <a:cubicBezTo>
                  <a:pt x="526665" y="1603799"/>
                  <a:pt x="521986" y="1644612"/>
                  <a:pt x="527445" y="1685165"/>
                </a:cubicBezTo>
                <a:cubicBezTo>
                  <a:pt x="530565" y="1708300"/>
                  <a:pt x="536024" y="1731176"/>
                  <a:pt x="544342" y="1753012"/>
                </a:cubicBezTo>
                <a:cubicBezTo>
                  <a:pt x="546942" y="1759771"/>
                  <a:pt x="551361" y="1767050"/>
                  <a:pt x="559939" y="1766790"/>
                </a:cubicBezTo>
                <a:cubicBezTo>
                  <a:pt x="568778" y="1766530"/>
                  <a:pt x="571637" y="1758211"/>
                  <a:pt x="573717" y="1751453"/>
                </a:cubicBezTo>
                <a:cubicBezTo>
                  <a:pt x="575796" y="1744954"/>
                  <a:pt x="576056" y="1737935"/>
                  <a:pt x="576576" y="1730916"/>
                </a:cubicBezTo>
                <a:cubicBezTo>
                  <a:pt x="577096" y="1720518"/>
                  <a:pt x="577096" y="1710120"/>
                  <a:pt x="577616" y="1699722"/>
                </a:cubicBezTo>
                <a:cubicBezTo>
                  <a:pt x="578656" y="1674507"/>
                  <a:pt x="585415" y="1650591"/>
                  <a:pt x="598932" y="1629795"/>
                </a:cubicBezTo>
                <a:cubicBezTo>
                  <a:pt x="614269" y="1605879"/>
                  <a:pt x="630387" y="1581963"/>
                  <a:pt x="649363" y="1560647"/>
                </a:cubicBezTo>
                <a:cubicBezTo>
                  <a:pt x="651443" y="1558307"/>
                  <a:pt x="653522" y="1555448"/>
                  <a:pt x="651963" y="1552588"/>
                </a:cubicBezTo>
                <a:cubicBezTo>
                  <a:pt x="643904" y="1537771"/>
                  <a:pt x="655602" y="1529713"/>
                  <a:pt x="662101" y="1519574"/>
                </a:cubicBezTo>
                <a:cubicBezTo>
                  <a:pt x="668600" y="1509696"/>
                  <a:pt x="677438" y="1506837"/>
                  <a:pt x="687576" y="1513076"/>
                </a:cubicBezTo>
                <a:cubicBezTo>
                  <a:pt x="693295" y="1516455"/>
                  <a:pt x="696415" y="1514635"/>
                  <a:pt x="700834" y="1510736"/>
                </a:cubicBezTo>
                <a:cubicBezTo>
                  <a:pt x="725529" y="1488380"/>
                  <a:pt x="750745" y="1466284"/>
                  <a:pt x="775440" y="1444188"/>
                </a:cubicBezTo>
                <a:cubicBezTo>
                  <a:pt x="786098" y="1434570"/>
                  <a:pt x="798056" y="1427031"/>
                  <a:pt x="811054" y="1420792"/>
                </a:cubicBezTo>
                <a:cubicBezTo>
                  <a:pt x="856026" y="1399476"/>
                  <a:pt x="900218" y="1377380"/>
                  <a:pt x="939731" y="1346186"/>
                </a:cubicBezTo>
                <a:cubicBezTo>
                  <a:pt x="974305" y="1318891"/>
                  <a:pt x="1007579" y="1289516"/>
                  <a:pt x="1044232" y="1265080"/>
                </a:cubicBezTo>
                <a:cubicBezTo>
                  <a:pt x="1069707" y="1248183"/>
                  <a:pt x="1090504" y="1225827"/>
                  <a:pt x="1110780" y="1203471"/>
                </a:cubicBezTo>
                <a:cubicBezTo>
                  <a:pt x="1126377" y="1186315"/>
                  <a:pt x="1135996" y="1165778"/>
                  <a:pt x="1128977" y="1141603"/>
                </a:cubicBezTo>
                <a:cubicBezTo>
                  <a:pt x="1125337" y="1129125"/>
                  <a:pt x="1119878" y="1117167"/>
                  <a:pt x="1114679" y="1105469"/>
                </a:cubicBezTo>
                <a:cubicBezTo>
                  <a:pt x="1110000" y="1094551"/>
                  <a:pt x="1102981" y="1084933"/>
                  <a:pt x="1093623" y="1077914"/>
                </a:cubicBezTo>
                <a:cubicBezTo>
                  <a:pt x="1057750" y="1051399"/>
                  <a:pt x="1018237" y="1030603"/>
                  <a:pt x="977424" y="1012926"/>
                </a:cubicBezTo>
                <a:cubicBezTo>
                  <a:pt x="937911" y="995769"/>
                  <a:pt x="897359" y="980172"/>
                  <a:pt x="857066" y="964834"/>
                </a:cubicBezTo>
                <a:cubicBezTo>
                  <a:pt x="844588" y="960155"/>
                  <a:pt x="839389" y="952617"/>
                  <a:pt x="840169" y="939619"/>
                </a:cubicBezTo>
                <a:cubicBezTo>
                  <a:pt x="843028" y="901666"/>
                  <a:pt x="833670" y="862933"/>
                  <a:pt x="850567" y="826279"/>
                </a:cubicBezTo>
                <a:cubicBezTo>
                  <a:pt x="850827" y="774289"/>
                  <a:pt x="863824" y="724378"/>
                  <a:pt x="875782" y="674207"/>
                </a:cubicBezTo>
                <a:cubicBezTo>
                  <a:pt x="878642" y="661989"/>
                  <a:pt x="883841" y="651851"/>
                  <a:pt x="892159" y="642493"/>
                </a:cubicBezTo>
                <a:cubicBezTo>
                  <a:pt x="906977" y="625596"/>
                  <a:pt x="922574" y="608959"/>
                  <a:pt x="935312" y="590502"/>
                </a:cubicBezTo>
                <a:cubicBezTo>
                  <a:pt x="947789" y="572565"/>
                  <a:pt x="963127" y="565286"/>
                  <a:pt x="984443" y="565027"/>
                </a:cubicBezTo>
                <a:cubicBezTo>
                  <a:pt x="1040333" y="564247"/>
                  <a:pt x="1095963" y="559827"/>
                  <a:pt x="1151853" y="562947"/>
                </a:cubicBezTo>
                <a:cubicBezTo>
                  <a:pt x="1171089" y="563987"/>
                  <a:pt x="1189806" y="562687"/>
                  <a:pt x="1208522" y="557228"/>
                </a:cubicBezTo>
                <a:cubicBezTo>
                  <a:pt x="1253494" y="543970"/>
                  <a:pt x="1296387" y="526034"/>
                  <a:pt x="1337719" y="503938"/>
                </a:cubicBezTo>
                <a:cubicBezTo>
                  <a:pt x="1347857" y="498478"/>
                  <a:pt x="1359815" y="494579"/>
                  <a:pt x="1368134" y="487041"/>
                </a:cubicBezTo>
                <a:cubicBezTo>
                  <a:pt x="1380872" y="475083"/>
                  <a:pt x="1395689" y="469884"/>
                  <a:pt x="1411546" y="465205"/>
                </a:cubicBezTo>
                <a:cubicBezTo>
                  <a:pt x="1423244" y="461825"/>
                  <a:pt x="1434942" y="458446"/>
                  <a:pt x="1446380" y="454546"/>
                </a:cubicBezTo>
                <a:cubicBezTo>
                  <a:pt x="1455738" y="451427"/>
                  <a:pt x="1469515" y="451947"/>
                  <a:pt x="1462497" y="434270"/>
                </a:cubicBezTo>
                <a:cubicBezTo>
                  <a:pt x="1457558" y="421792"/>
                  <a:pt x="1484333" y="424652"/>
                  <a:pt x="1476534" y="409055"/>
                </a:cubicBezTo>
                <a:cubicBezTo>
                  <a:pt x="1476274" y="408795"/>
                  <a:pt x="1476534" y="408275"/>
                  <a:pt x="1476274" y="407755"/>
                </a:cubicBezTo>
                <a:cubicBezTo>
                  <a:pt x="1473415" y="399696"/>
                  <a:pt x="1477574" y="397097"/>
                  <a:pt x="1484853" y="395797"/>
                </a:cubicBezTo>
                <a:cubicBezTo>
                  <a:pt x="1504349" y="392158"/>
                  <a:pt x="1521246" y="383059"/>
                  <a:pt x="1537363" y="371621"/>
                </a:cubicBezTo>
                <a:cubicBezTo>
                  <a:pt x="1547242" y="364863"/>
                  <a:pt x="1555560" y="356024"/>
                  <a:pt x="1567258" y="351345"/>
                </a:cubicBezTo>
                <a:cubicBezTo>
                  <a:pt x="1576616" y="346926"/>
                  <a:pt x="1580256" y="338347"/>
                  <a:pt x="1575057" y="327169"/>
                </a:cubicBezTo>
                <a:close/>
                <a:moveTo>
                  <a:pt x="842768" y="1205031"/>
                </a:moveTo>
                <a:cubicBezTo>
                  <a:pt x="806635" y="1232586"/>
                  <a:pt x="784799" y="1268460"/>
                  <a:pt x="755424" y="1296795"/>
                </a:cubicBezTo>
                <a:cubicBezTo>
                  <a:pt x="738527" y="1313172"/>
                  <a:pt x="721110" y="1329549"/>
                  <a:pt x="703433" y="1345146"/>
                </a:cubicBezTo>
                <a:cubicBezTo>
                  <a:pt x="697454" y="1350345"/>
                  <a:pt x="690956" y="1353724"/>
                  <a:pt x="682897" y="1355284"/>
                </a:cubicBezTo>
                <a:cubicBezTo>
                  <a:pt x="652483" y="1361523"/>
                  <a:pt x="624928" y="1372701"/>
                  <a:pt x="606731" y="1399996"/>
                </a:cubicBezTo>
                <a:cubicBezTo>
                  <a:pt x="603611" y="1404675"/>
                  <a:pt x="599452" y="1408575"/>
                  <a:pt x="595813" y="1412734"/>
                </a:cubicBezTo>
                <a:cubicBezTo>
                  <a:pt x="593473" y="1415333"/>
                  <a:pt x="590614" y="1416113"/>
                  <a:pt x="587494" y="1414293"/>
                </a:cubicBezTo>
                <a:cubicBezTo>
                  <a:pt x="583855" y="1412214"/>
                  <a:pt x="585155" y="1409354"/>
                  <a:pt x="586454" y="1406495"/>
                </a:cubicBezTo>
                <a:cubicBezTo>
                  <a:pt x="587234" y="1404935"/>
                  <a:pt x="587494" y="1403115"/>
                  <a:pt x="588274" y="1401556"/>
                </a:cubicBezTo>
                <a:cubicBezTo>
                  <a:pt x="616869" y="1343326"/>
                  <a:pt x="642344" y="1283797"/>
                  <a:pt x="668340" y="1224268"/>
                </a:cubicBezTo>
                <a:cubicBezTo>
                  <a:pt x="674579" y="1210230"/>
                  <a:pt x="683157" y="1202432"/>
                  <a:pt x="699534" y="1202692"/>
                </a:cubicBezTo>
                <a:cubicBezTo>
                  <a:pt x="742426" y="1203212"/>
                  <a:pt x="785319" y="1202692"/>
                  <a:pt x="828211" y="1202692"/>
                </a:cubicBezTo>
                <a:cubicBezTo>
                  <a:pt x="831590" y="1202952"/>
                  <a:pt x="834970" y="1203991"/>
                  <a:pt x="842768" y="1205031"/>
                </a:cubicBezTo>
                <a:close/>
              </a:path>
            </a:pathLst>
          </a:custGeom>
          <a:solidFill>
            <a:srgbClr val="1B3083"/>
          </a:solidFill>
          <a:ln w="25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AD6006-DF8D-E399-CB89-D91103A67FFB}"/>
              </a:ext>
            </a:extLst>
          </p:cNvPr>
          <p:cNvSpPr txBox="1"/>
          <p:nvPr/>
        </p:nvSpPr>
        <p:spPr>
          <a:xfrm>
            <a:off x="7729925" y="2824650"/>
            <a:ext cx="41171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sz="1400" dirty="0">
              <a:solidFill>
                <a:srgbClr val="00793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14F8DD-B8FC-C031-2706-AE20EF4C22A6}"/>
              </a:ext>
            </a:extLst>
          </p:cNvPr>
          <p:cNvSpPr txBox="1"/>
          <p:nvPr/>
        </p:nvSpPr>
        <p:spPr>
          <a:xfrm>
            <a:off x="255099" y="2495464"/>
            <a:ext cx="34359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00793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sz="1400" dirty="0">
              <a:solidFill>
                <a:srgbClr val="00793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9D34B91-0CED-3562-11F3-AB3B6BDDA7C3}"/>
              </a:ext>
            </a:extLst>
          </p:cNvPr>
          <p:cNvGrpSpPr/>
          <p:nvPr/>
        </p:nvGrpSpPr>
        <p:grpSpPr>
          <a:xfrm>
            <a:off x="-1" y="0"/>
            <a:ext cx="12171995" cy="3429000"/>
            <a:chOff x="-1" y="0"/>
            <a:chExt cx="12171995" cy="342900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EF801A6-5BCE-7998-ADAA-AF3CB26C6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83634"/>
              <a:ext cx="12132805" cy="334536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F088C85-28A6-DE96-60D1-94F7CBA86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4791" y="474817"/>
              <a:ext cx="1042418" cy="125273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B3D8B8F-88F3-BC68-048B-4162D4008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0844" y="184540"/>
              <a:ext cx="3250701" cy="1273047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9A17C0D-EED8-BA4A-DDD1-EC5D40BC7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653" y="1611755"/>
              <a:ext cx="1674629" cy="387788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8A50EA6-EF2A-9213-BE84-74F267D4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281171" cy="18919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23AEAA3-7B7A-853D-78DE-2EA2983F53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7199"/>
              <a:ext cx="1772520" cy="1745167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FA06CA3-25E9-CC85-08D6-F25D9B3D3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40547" y="-1143002"/>
              <a:ext cx="1310643" cy="3596647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FE0A223-5A60-EA6E-17C0-2CF7235FA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13817" y="0"/>
              <a:ext cx="2858177" cy="2202366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7464EA6-E049-8E82-5A64-37881BB93D06}"/>
              </a:ext>
            </a:extLst>
          </p:cNvPr>
          <p:cNvSpPr txBox="1"/>
          <p:nvPr/>
        </p:nvSpPr>
        <p:spPr>
          <a:xfrm>
            <a:off x="3382945" y="1954323"/>
            <a:ext cx="542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4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ارائه خود را وارد نمایید</a:t>
            </a:r>
            <a:endParaRPr lang="en-US" sz="4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1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/>
      <p:bldP spid="32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7DC385-56C7-8668-453C-68C0D60A2BFE}"/>
              </a:ext>
            </a:extLst>
          </p:cNvPr>
          <p:cNvSpPr txBox="1"/>
          <p:nvPr/>
        </p:nvSpPr>
        <p:spPr>
          <a:xfrm>
            <a:off x="0" y="5331704"/>
            <a:ext cx="1215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1B308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</a:t>
            </a:r>
            <a:r>
              <a:rPr lang="fa-IR" sz="8000" dirty="0">
                <a:solidFill>
                  <a:srgbClr val="00793A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سر فصل  خود را وارد نمایید</a:t>
            </a:r>
            <a:endParaRPr lang="en-US" sz="8000" dirty="0">
              <a:solidFill>
                <a:srgbClr val="00793A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FB523B-3C1B-5B59-43BC-2F843373A8F5}"/>
              </a:ext>
            </a:extLst>
          </p:cNvPr>
          <p:cNvGrpSpPr/>
          <p:nvPr/>
        </p:nvGrpSpPr>
        <p:grpSpPr>
          <a:xfrm>
            <a:off x="0" y="-78590"/>
            <a:ext cx="12164291" cy="5228848"/>
            <a:chOff x="0" y="-78590"/>
            <a:chExt cx="12164291" cy="522884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F9E8FE9-7EE9-78D4-CF07-3ED33620F80B}"/>
                </a:ext>
              </a:extLst>
            </p:cNvPr>
            <p:cNvGrpSpPr/>
            <p:nvPr/>
          </p:nvGrpSpPr>
          <p:grpSpPr>
            <a:xfrm>
              <a:off x="0" y="-78590"/>
              <a:ext cx="12158793" cy="4771204"/>
              <a:chOff x="0" y="-78590"/>
              <a:chExt cx="12158793" cy="477120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539E443-3E5A-06FC-C5C0-F9893988E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89" y="-1"/>
                <a:ext cx="3703034" cy="3071172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0A55384-B61A-52F6-EE67-33D3D5C3A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3862" y="300007"/>
                <a:ext cx="4578331" cy="179297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2000F57-11E1-CA56-D379-C4260064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80719"/>
                <a:ext cx="2957503" cy="291186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42ABF5B-17B7-DD13-F8B9-00D002CF3A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9407181" y="1091627"/>
                <a:ext cx="1083587" cy="297356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12F64E6-8E40-6EDD-9EE3-1D56E14D16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173101" y="-78590"/>
                <a:ext cx="3985692" cy="307117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127C40-9F7F-AADE-1937-307B39B278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86757" y="3439883"/>
                <a:ext cx="1042418" cy="1252731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2E4E047-D662-440F-4BE3-FC0C40E1A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03531" y="2396633"/>
                <a:ext cx="3787939" cy="877159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436F8EC-C674-D245-2D5B-917B71CB2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1486" y="1804892"/>
              <a:ext cx="12132805" cy="3345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1792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1073</Words>
  <Application>Microsoft Office PowerPoint</Application>
  <PresentationFormat>Widescreen</PresentationFormat>
  <Paragraphs>84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Fira Sans Extra Condensed</vt:lpstr>
      <vt:lpstr>IranNastaliq</vt:lpstr>
      <vt:lpstr>Roboto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42</cp:revision>
  <dcterms:created xsi:type="dcterms:W3CDTF">2023-03-28T08:35:27Z</dcterms:created>
  <dcterms:modified xsi:type="dcterms:W3CDTF">2024-03-21T10:12:29Z</dcterms:modified>
</cp:coreProperties>
</file>